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73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1" r:id="rId12"/>
    <p:sldId id="370" r:id="rId13"/>
    <p:sldId id="3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D05C24-E9CA-461C-8035-B0A5205E40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C62F-6EE2-412B-9EAA-0B49EB1BAC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A28D5B-8288-4AD2-89C2-0654CFF89827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CDE0584-3E15-42B9-84D6-76FCF0B72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FEF9A4-1D24-468B-BB45-F2870408B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36359-E091-4F77-87AF-BE903F7D70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1342D-174C-4B25-BE65-0AFCD47A8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EBD592-1CAC-4EA7-82AC-33704446E8C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55CC5CB-B62B-463B-B66F-42D3FEFE0D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32792EBF-A094-4F8E-ADD5-2931827E7B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8F4530D0-3719-40A3-AC5D-6ECD86AC8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5508E3D-FD47-4876-811A-4480A35AE2A9}" type="slidenum">
              <a:rPr lang="ru-RU" altLang="en-US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01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2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284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821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8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21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63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420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598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53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2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3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444551-D76A-429D-B9F2-9E47A747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388</a:t>
            </a:r>
            <a:br>
              <a:rPr lang="en-US" dirty="0"/>
            </a:br>
            <a:r>
              <a:rPr lang="en-US" dirty="0"/>
              <a:t>HÃY THEO 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581FEFC-A48E-4943-9FA9-C28AA0573B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3. “</a:t>
            </a:r>
            <a:r>
              <a:rPr lang="en-US" altLang="en-US" dirty="0" err="1"/>
              <a:t>Nầy</a:t>
            </a:r>
            <a:r>
              <a:rPr lang="en-US" altLang="en-US" dirty="0"/>
              <a:t> con </a:t>
            </a:r>
            <a:r>
              <a:rPr lang="en-US" altLang="en-US" dirty="0" err="1"/>
              <a:t>mọi</a:t>
            </a:r>
            <a:r>
              <a:rPr lang="en-US" altLang="en-US" dirty="0"/>
              <a:t> lo </a:t>
            </a:r>
            <a:r>
              <a:rPr lang="en-US" altLang="en-US" dirty="0" err="1"/>
              <a:t>buồn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Ta, </a:t>
            </a:r>
            <a:r>
              <a:rPr lang="en-US" altLang="en-US" dirty="0" err="1"/>
              <a:t>mau</a:t>
            </a:r>
            <a:r>
              <a:rPr lang="en-US" altLang="en-US" dirty="0"/>
              <a:t> ớ con,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Ta;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CC63540C-16C9-403D-868B-6F2E358314C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Đời</a:t>
            </a:r>
            <a:r>
              <a:rPr lang="en-US" altLang="en-US" dirty="0"/>
              <a:t> con </a:t>
            </a:r>
            <a:r>
              <a:rPr lang="en-US" altLang="en-US" dirty="0" err="1"/>
              <a:t>nặng</a:t>
            </a:r>
            <a:r>
              <a:rPr lang="en-US" altLang="en-US" dirty="0"/>
              <a:t> </a:t>
            </a:r>
            <a:r>
              <a:rPr lang="en-US" altLang="en-US" dirty="0" err="1"/>
              <a:t>chăng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nhờ</a:t>
            </a:r>
            <a:r>
              <a:rPr lang="en-US" altLang="en-US" dirty="0"/>
              <a:t> Ta </a:t>
            </a:r>
            <a:r>
              <a:rPr lang="en-US" altLang="en-US" dirty="0" err="1"/>
              <a:t>gánh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Ta, </a:t>
            </a:r>
            <a:r>
              <a:rPr lang="en-US" altLang="en-US" dirty="0" err="1"/>
              <a:t>mau</a:t>
            </a:r>
            <a:r>
              <a:rPr lang="en-US" altLang="en-US" dirty="0"/>
              <a:t> ớ con,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Ta;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D18A41E-1EA7-41F3-8C14-10A44DC131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Con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sợ</a:t>
            </a:r>
            <a:r>
              <a:rPr lang="en-US" altLang="en-US" dirty="0"/>
              <a:t> chi,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nương</a:t>
            </a:r>
            <a:r>
              <a:rPr lang="en-US" altLang="en-US" dirty="0"/>
              <a:t> </a:t>
            </a:r>
            <a:r>
              <a:rPr lang="en-US" altLang="en-US" dirty="0" err="1"/>
              <a:t>ngực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dựa</a:t>
            </a:r>
            <a:r>
              <a:rPr lang="en-US" altLang="en-US" dirty="0"/>
              <a:t> Ta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cõi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thỏa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96713D3-237F-44D3-9355-6A7B165DBA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Nước</a:t>
            </a:r>
            <a:r>
              <a:rPr lang="en-US" altLang="en-US" dirty="0"/>
              <a:t> </a:t>
            </a:r>
            <a:r>
              <a:rPr lang="en-US" altLang="en-US" dirty="0" err="1"/>
              <a:t>mắt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 Ta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lau</a:t>
            </a:r>
            <a:r>
              <a:rPr lang="en-US" altLang="en-US" dirty="0"/>
              <a:t> </a:t>
            </a:r>
            <a:r>
              <a:rPr lang="en-US" altLang="en-US" dirty="0" err="1"/>
              <a:t>khô</a:t>
            </a:r>
            <a:r>
              <a:rPr lang="en-US" altLang="en-US" dirty="0"/>
              <a:t> </a:t>
            </a:r>
            <a:r>
              <a:rPr lang="en-US" altLang="en-US" dirty="0" err="1"/>
              <a:t>ngay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</a:t>
            </a:r>
            <a:r>
              <a:rPr lang="en-US" altLang="en-US"/>
              <a:t>, mau</a:t>
            </a:r>
            <a:r>
              <a:rPr lang="en-US" altLang="en-US" dirty="0"/>
              <a:t> ớ con,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 “.</a:t>
            </a:r>
            <a:endParaRPr lang="ru-RU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239DC47-EE78-43AB-8124-397DC6F71B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Nầy tôi lặng nghe Jêsus phán tuyên: “Hãy theo Ta, mau ớ con, hãy theo Ta”.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B1D90924-0724-485C-BB5D-1429011AE54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Lời đây trọn </a:t>
            </a:r>
            <a:br>
              <a:rPr lang="en-US" altLang="en-US"/>
            </a:br>
            <a:r>
              <a:rPr lang="en-US" altLang="en-US"/>
              <a:t>đêm ngày luôn nhắc khuyên, “Hãy theo Ta, mau ớ con, </a:t>
            </a:r>
            <a:br>
              <a:rPr lang="en-US" altLang="en-US"/>
            </a:br>
            <a:r>
              <a:rPr lang="en-US" altLang="en-US"/>
              <a:t>hãy theo Ta!”;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B95410-6443-4C87-9EA9-3C794CD7D55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Ta </a:t>
            </a:r>
            <a:r>
              <a:rPr lang="en-US" altLang="en-US" dirty="0" err="1"/>
              <a:t>nếm</a:t>
            </a:r>
            <a:r>
              <a:rPr lang="en-US" altLang="en-US" dirty="0"/>
              <a:t> </a:t>
            </a:r>
            <a:r>
              <a:rPr lang="en-US" altLang="en-US" dirty="0" err="1"/>
              <a:t>mùi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cay </a:t>
            </a:r>
            <a:r>
              <a:rPr lang="en-US" altLang="en-US" dirty="0" err="1"/>
              <a:t>đắng</a:t>
            </a:r>
            <a:r>
              <a:rPr lang="en-US" altLang="en-US" dirty="0"/>
              <a:t> </a:t>
            </a:r>
            <a:r>
              <a:rPr lang="en-US" altLang="en-US" dirty="0" err="1"/>
              <a:t>thay</a:t>
            </a:r>
            <a:r>
              <a:rPr lang="en-US" altLang="en-US" dirty="0"/>
              <a:t> con </a:t>
            </a:r>
            <a:r>
              <a:rPr lang="en-US" altLang="en-US" dirty="0" err="1"/>
              <a:t>rồi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chuộc</a:t>
            </a:r>
            <a:r>
              <a:rPr lang="en-US" altLang="en-US" dirty="0"/>
              <a:t> con 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chết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nhục</a:t>
            </a:r>
            <a:r>
              <a:rPr lang="en-US" altLang="en-US" dirty="0"/>
              <a:t> </a:t>
            </a:r>
            <a:r>
              <a:rPr lang="en-US" altLang="en-US" dirty="0" err="1"/>
              <a:t>nhã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F020C5F-E986-4A8F-B128-891A1956021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vì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con </a:t>
            </a: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nợ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“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Ta, </a:t>
            </a:r>
            <a:r>
              <a:rPr lang="en-US" altLang="en-US" dirty="0" err="1"/>
              <a:t>mau</a:t>
            </a:r>
            <a:r>
              <a:rPr lang="en-US" altLang="en-US" dirty="0"/>
              <a:t> ớ con,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Ta.”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4D23A3D-0284-488F-B26A-D692648EBB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“Dầu con phạm muôn tội, Ta cũng tha. Hãy theo Ta, mau ớ con, </a:t>
            </a:r>
            <a:br>
              <a:rPr lang="en-US" altLang="en-US"/>
            </a:br>
            <a:r>
              <a:rPr lang="en-US" altLang="en-US"/>
              <a:t>hãy theo Ta;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DD3D565-4FB7-4B25-A666-A9F266CBFC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Tội</a:t>
            </a:r>
            <a:r>
              <a:rPr lang="en-US" altLang="en-US" dirty="0"/>
              <a:t> con </a:t>
            </a:r>
            <a:r>
              <a:rPr lang="en-US" altLang="en-US" dirty="0" err="1"/>
              <a:t>nhờ</a:t>
            </a:r>
            <a:r>
              <a:rPr lang="en-US" altLang="en-US" dirty="0"/>
              <a:t> Ta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nay </a:t>
            </a:r>
            <a:r>
              <a:rPr lang="en-US" altLang="en-US" dirty="0" err="1"/>
              <a:t>ném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Ta, </a:t>
            </a:r>
            <a:r>
              <a:rPr lang="en-US" altLang="en-US" dirty="0" err="1"/>
              <a:t>mau</a:t>
            </a:r>
            <a:r>
              <a:rPr lang="en-US" altLang="en-US" dirty="0"/>
              <a:t> ớ con, </a:t>
            </a: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Ta”;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25E64FB-9264-437D-9C35-B6155325046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“Trên bước đường trôi nổi Ta đưa con, dầu qua sông, biển Ta đem con qua,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A49FF7E-9FCF-4A8C-9B32-ACE294C7B4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br>
              <a:rPr lang="en-US" altLang="en-US" dirty="0"/>
            </a:br>
            <a:r>
              <a:rPr lang="en-US" altLang="en-US" dirty="0" err="1"/>
              <a:t>phước</a:t>
            </a:r>
            <a:r>
              <a:rPr lang="en-US" altLang="en-US" dirty="0"/>
              <a:t> Ta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còn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Ta, </a:t>
            </a:r>
            <a:r>
              <a:rPr lang="en-US" altLang="en-US" dirty="0" err="1"/>
              <a:t>mau</a:t>
            </a:r>
            <a:r>
              <a:rPr lang="en-US" altLang="en-US" dirty="0"/>
              <a:t> ớ con, </a:t>
            </a:r>
            <a:br>
              <a:rPr lang="en-US" altLang="en-US" dirty="0"/>
            </a:br>
            <a:r>
              <a:rPr lang="en-US" altLang="en-US" dirty="0" err="1"/>
              <a:t>hãy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Ta.”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5549</TotalTime>
  <Words>120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388 HÃY THEO TA</vt:lpstr>
      <vt:lpstr>1. Nầy tôi lặng nghe Jêsus phán tuyên: “Hãy theo Ta, mau ớ con, hãy theo Ta”. </vt:lpstr>
      <vt:lpstr>Lời đây trọn  đêm ngày luôn nhắc khuyên, “Hãy theo Ta, mau ớ con,  hãy theo Ta!”; </vt:lpstr>
      <vt:lpstr>Ta nếm mùi  cay đắng thay con rồi,  chuộc con  Ta đã chết  cách nhục nhã, </vt:lpstr>
      <vt:lpstr>Đau khổ vì  con trả xong nợ tội,  “Hãy theo Ta, mau ớ con, hãy theo Ta.” </vt:lpstr>
      <vt:lpstr>2. “Dầu con phạm muôn tội, Ta cũng tha. Hãy theo Ta, mau ớ con,  hãy theo Ta; </vt:lpstr>
      <vt:lpstr>Tội con nhờ Ta  từ nay ném xa. Hãy theo Ta, mau ớ con, hãy theo Ta”; </vt:lpstr>
      <vt:lpstr>“Trên bước đường trôi nổi Ta đưa con, dầu qua sông, biển Ta đem con qua, </vt:lpstr>
      <vt:lpstr>Khi đến trời cao phước Ta hằng còn.  Hãy theo Ta, mau ớ con,  hãy theo Ta.”</vt:lpstr>
      <vt:lpstr>3. “Nầy con mọi lo buồn đem đến đây.  Hãy theo Ta, mau ớ con,  hãy theo Ta; </vt:lpstr>
      <vt:lpstr>Đời con nặng chăng  nhờ Ta gánh thay; Hãy theo Ta, mau ớ con,  hãy theo Ta; </vt:lpstr>
      <vt:lpstr>Con chớ sợ chi, hãy nương ngực nầy, dựa Ta trong cõi tương lai vui thỏa. </vt:lpstr>
      <vt:lpstr>Nước mắt rồi Ta sẽ lau khô ngay.  Hãy theo Ta, mau ớ con,  hãy theo Ta “.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417</cp:revision>
  <dcterms:created xsi:type="dcterms:W3CDTF">2010-05-25T06:43:56Z</dcterms:created>
  <dcterms:modified xsi:type="dcterms:W3CDTF">2018-11-03T06:47:43Z</dcterms:modified>
</cp:coreProperties>
</file>