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sldIdLst>
    <p:sldId id="349" r:id="rId2"/>
    <p:sldId id="360" r:id="rId3"/>
    <p:sldId id="3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theme" Target="theme/theme1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C8F26F-220F-4E0A-A8F6-8C710A8DF3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954B4-E307-4B65-8318-C272C9FA2A3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C8BC3DB-7F49-4216-991E-8CBB29004FA6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F9A0714-C550-46A1-BC3B-D3A5ED5CD5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681E522-12FE-42E8-AD18-110261F86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A545D-19A7-41B8-9C9D-A70B901BD6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04BBE-7312-4E63-8808-439EFACC1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6B9CC8C-6C17-4FCA-B741-F7F2CD760F24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3044E64-3962-4205-9A1E-738794AC6D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2A17DF48-2D4B-4DF2-9D0A-006F082CC3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BA1A7147-88D6-4062-B80E-5A47E274B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19E9CD8-1852-4D77-AA5F-090BE6EAA0CA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9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1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539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369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4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5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0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8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8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4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5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3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3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C3046C-EAA9-4901-96BB-2312F8A2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Thánh</a:t>
            </a:r>
            <a:r>
              <a:rPr lang="en-GB" dirty="0"/>
              <a:t> Ca 389</a:t>
            </a:r>
            <a:br>
              <a:rPr lang="en-GB" dirty="0"/>
            </a:br>
            <a:r>
              <a:rPr lang="en-GB" dirty="0"/>
              <a:t>THEO CHÚA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1DA8A2B-BEE4-4D02-B2BE-02BA6883211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Theo Chúa! theo hoài! Tôi quyết tâm luôn theo Ngài! </a:t>
            </a:r>
            <a:br>
              <a:rPr lang="en-US" altLang="en-US"/>
            </a:br>
            <a:r>
              <a:rPr lang="en-US" altLang="en-US"/>
              <a:t>Dầu đường nào, </a:t>
            </a:r>
            <a:br>
              <a:rPr lang="en-US" altLang="en-US"/>
            </a:br>
            <a:r>
              <a:rPr lang="en-US" altLang="en-US"/>
              <a:t>hay nơi nao, xin theo Chúa hôm nay!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5FC0266-A37D-4C99-916E-F9002FC077B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Theo Chúa! theo hoài! Tôi quyết tâm luôn theo Ngài! </a:t>
            </a:r>
            <a:br>
              <a:rPr lang="en-US" altLang="en-US"/>
            </a:br>
            <a:r>
              <a:rPr lang="en-US" altLang="en-US"/>
              <a:t>Ngài đưa đi nơi nao, tôi quyết theo </a:t>
            </a:r>
            <a:br>
              <a:rPr lang="en-US" altLang="en-US"/>
            </a:br>
            <a:r>
              <a:rPr lang="en-US" altLang="en-US"/>
              <a:t>luôn không nài!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5542</TotalTime>
  <Words>30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Presentation1</vt:lpstr>
      <vt:lpstr>Thánh Ca 389 THEO CHÚA</vt:lpstr>
      <vt:lpstr>Theo Chúa! theo hoài! Tôi quyết tâm luôn theo Ngài!  Dầu đường nào,  hay nơi nao, xin theo Chúa hôm nay! </vt:lpstr>
      <vt:lpstr>Theo Chúa! theo hoài! Tôi quyết tâm luôn theo Ngài!  Ngài đưa đi nơi nao, tôi quyết theo  luôn không nài!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416</cp:revision>
  <dcterms:created xsi:type="dcterms:W3CDTF">2010-05-25T06:43:56Z</dcterms:created>
  <dcterms:modified xsi:type="dcterms:W3CDTF">2018-11-03T06:46:30Z</dcterms:modified>
</cp:coreProperties>
</file>