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76" r:id="rId11"/>
    <p:sldId id="277" r:id="rId12"/>
    <p:sldId id="278" r:id="rId13"/>
    <p:sldId id="279" r:id="rId14"/>
    <p:sldId id="266" r:id="rId15"/>
    <p:sldId id="267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31CAC-B5AF-4351-8976-2A6ADED0905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50446-7C70-44DC-8F09-B3CB852B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2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94C9C4-9F5D-402D-9815-C776BD2D3BE1}" type="slidenum">
              <a:rPr lang="ru-RU">
                <a:solidFill>
                  <a:prstClr val="black"/>
                </a:solidFill>
              </a:rPr>
              <a:pPr eaLnBrk="1" hangingPunct="1"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68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3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7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2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7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3856A-451F-4D6A-98A3-40A29788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390</a:t>
            </a:r>
            <a:br>
              <a:rPr lang="en-US" dirty="0"/>
            </a:br>
            <a:r>
              <a:rPr lang="en-US" dirty="0"/>
              <a:t>CHIM SẺ MẮT CHÚA VẪN CHÚ VÀO</a:t>
            </a:r>
          </a:p>
        </p:txBody>
      </p:sp>
    </p:spTree>
    <p:extLst>
      <p:ext uri="{BB962C8B-B14F-4D97-AF65-F5344CB8AC3E}">
        <p14:creationId xmlns:p14="http://schemas.microsoft.com/office/powerpoint/2010/main" val="81777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Chim sẻ mắt Chúa vẫn chú vào, Về phần tôi Jêsus bỏ sao?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2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Chim sẻ mắt Chúa vẫn chú vào, Thì Ngài há quên tôi khi nào?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1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đầy thơ thái hằng mừng hát Lòng đầy vui sướng mừng hát.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Bởi giống sẻ mắt Chúa vẫn chú vào, Thì Ngài há quên tôi khi nào?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Trong lúc chung quanh đầy mây tối, Hồi Sa-tan cám dỗ tôi, Dẫu khi giọng hát thành tiếng than, Khi h</a:t>
            </a:r>
            <a:r>
              <a:rPr lang="en-US"/>
              <a:t>y</a:t>
            </a:r>
            <a:r>
              <a:rPr lang="vi-VN"/>
              <a:t> vọng ra tro tàn,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Tôi quyết càng đến gần Jêsus, Nhờ Chúa dẹp nỗi phiền ưu.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21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Chim sẻ mắt Chúa vẫn chú vào, Về phần tôi Jêsus bỏ sao?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4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Chim sẻ mắt Chúa vẫn chú vào, Thì Ngài há quên tôi khi nào?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8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đầy thơ thái hằng mừng hát Lòng đầy vui sướng mừng hát.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Bởi giống sẻ mắt Chúa vẫn chú vào, Thì Ngài há quên tôi khi nào?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6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Khi có Jêsus, Bạn vô đối, Ngày đêm khắng khít với tôi, Sao tôi còn chán, còn nghi ngờ, Sao tôi còn e mây mờ, </a:t>
            </a:r>
          </a:p>
        </p:txBody>
      </p:sp>
    </p:spTree>
    <p:extLst>
      <p:ext uri="{BB962C8B-B14F-4D97-AF65-F5344CB8AC3E}">
        <p14:creationId xmlns:p14="http://schemas.microsoft.com/office/powerpoint/2010/main" val="11303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Sao thấy lòng những quạnh hiu nay, Mong ước về cõi trời ngay?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Chim sẻ mắt Chúa vẫn chú vào, Về phần tôi Jêsus bỏ sao?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Chim sẻ mắt Chúa vẫn chú vào, Thì Ngài há quên tôi khi nào?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7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đầy thơ thái hằng mừng hát Lòng đầy vui sướng mừng hát.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Bởi giống sẻ mắt Chúa vẫn chú vào, Thì Ngài há quên tôi khi nào?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Nghe tiếng yêu đương Ngài khuyên lơn, "Đừng nên bối rối, ớ con!" Tôi nương vào cánh từ bi Ngài,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6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Không nghi sợ chi vui hoài. Tuy biết Ngài suốt đường đưa tôi, Tôi thấy từng bước một thôi.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977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333</Words>
  <Application>Microsoft Office PowerPoint</Application>
  <PresentationFormat>On-screen Show (16:9)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390 CHIM SẺ MẮT CHÚA VẪN CHÚ VÀO</vt:lpstr>
      <vt:lpstr>1. Khi có Jêsus, Bạn vô đối, Ngày đêm khắng khít với tôi, Sao tôi còn chán, còn nghi ngờ, Sao tôi còn e mây mờ, </vt:lpstr>
      <vt:lpstr>Sao thấy lòng những quạnh hiu nay, Mong ước về cõi trời ngay? </vt:lpstr>
      <vt:lpstr>Chim sẻ mắt Chúa vẫn chú vào, Về phần tôi Jêsus bỏ sao?</vt:lpstr>
      <vt:lpstr>Chim sẻ mắt Chúa vẫn chú vào, Thì Ngài há quên tôi khi nào? </vt:lpstr>
      <vt:lpstr>Lòng đầy thơ thái hằng mừng hát Lòng đầy vui sướng mừng hát. </vt:lpstr>
      <vt:lpstr>Bởi giống sẻ mắt Chúa vẫn chú vào, Thì Ngài há quên tôi khi nào?</vt:lpstr>
      <vt:lpstr>2. Nghe tiếng yêu đương Ngài khuyên lơn, "Đừng nên bối rối, ớ con!" Tôi nương vào cánh từ bi Ngài, </vt:lpstr>
      <vt:lpstr>Không nghi sợ chi vui hoài. Tuy biết Ngài suốt đường đưa tôi, Tôi thấy từng bước một thôi. </vt:lpstr>
      <vt:lpstr>Chim sẻ mắt Chúa vẫn chú vào, Về phần tôi Jêsus bỏ sao?</vt:lpstr>
      <vt:lpstr>Chim sẻ mắt Chúa vẫn chú vào, Thì Ngài há quên tôi khi nào? </vt:lpstr>
      <vt:lpstr>Lòng đầy thơ thái hằng mừng hát Lòng đầy vui sướng mừng hát. </vt:lpstr>
      <vt:lpstr>Bởi giống sẻ mắt Chúa vẫn chú vào, Thì Ngài há quên tôi khi nào?</vt:lpstr>
      <vt:lpstr>3. Trong lúc chung quanh đầy mây tối, Hồi Sa-tan cám dỗ tôi, Dẫu khi giọng hát thành tiếng than, Khi hy vọng ra tro tàn, </vt:lpstr>
      <vt:lpstr>Tôi quyết càng đến gần Jêsus, Nhờ Chúa dẹp nỗi phiền ưu. </vt:lpstr>
      <vt:lpstr>Chim sẻ mắt Chúa vẫn chú vào, Về phần tôi Jêsus bỏ sao?</vt:lpstr>
      <vt:lpstr>Chim sẻ mắt Chúa vẫn chú vào, Thì Ngài há quên tôi khi nào? </vt:lpstr>
      <vt:lpstr>Lòng đầy thơ thái hằng mừng hát Lòng đầy vui sướng mừng hát. </vt:lpstr>
      <vt:lpstr>Bởi giống sẻ mắt Chúa vẫn chú vào, Thì Ngài há quên tôi khi nào?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An; HT-TCV</dc:creator>
  <cp:lastModifiedBy>Phan Minh Vinh An</cp:lastModifiedBy>
  <cp:revision>4</cp:revision>
  <dcterms:created xsi:type="dcterms:W3CDTF">2006-08-16T00:00:00Z</dcterms:created>
  <dcterms:modified xsi:type="dcterms:W3CDTF">2018-11-03T06:53:57Z</dcterms:modified>
</cp:coreProperties>
</file>