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"/>
  </p:notesMasterIdLst>
  <p:sldIdLst>
    <p:sldId id="349" r:id="rId2"/>
    <p:sldId id="360" r:id="rId3"/>
    <p:sldId id="3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3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theme" Target="theme/theme1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2EAA906-A711-4F74-BD1A-0077FD4758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045E82-D528-407D-AB94-E006688F9FD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65639F-767A-4549-93F5-91C7DEA5E006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8276299-516A-4ACC-B002-C979E6DB1E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6F7194A-55A9-488C-B087-F2A39F5C5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228BD-5C9C-43EC-B5CD-3B43FF2DB7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03F56-F4F4-455A-93D1-FAA83BECED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DFBEF0-9107-4ABB-A72A-9819AD185B9F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041886F6-E6E9-4858-9893-A80F5D3B75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364CEB44-CC49-44E7-9777-2FCBA0AD040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08F424C2-0254-411C-9C6C-0571A79C29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4C1B32C-5D16-43A9-9D9E-BDB8B20D4004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73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93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238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694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72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3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9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25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1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0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712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3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0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C96B74-6A54-4462-BE92-9A32C804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391</a:t>
            </a:r>
            <a:br>
              <a:rPr lang="en-US" dirty="0"/>
            </a:br>
            <a:r>
              <a:rPr lang="en-US" dirty="0"/>
              <a:t>NGẮM JÊSUS</a:t>
            </a:r>
            <a:br>
              <a:rPr lang="en-US" dirty="0"/>
            </a:br>
            <a:r>
              <a:rPr lang="en-US" dirty="0"/>
              <a:t>ĐỪNG XAO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9875E8A9-7AA5-4F0D-8034-421DB352C16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Ta cứ tiến bước ngắm Jêsus đừng xao. Lâm cơn tranh chiến không hề nao.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4624BE44-4608-4AD6-90E5-4B1D135F640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Chúa vùa giúp, </a:t>
            </a:r>
            <a:br>
              <a:rPr lang="en-US" altLang="en-US"/>
            </a:br>
            <a:r>
              <a:rPr lang="en-US" altLang="en-US"/>
              <a:t>chớ sợ, chỉ tin cậy vâng lời, Ta thắng nhờ Vua muôn đời. 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5655</TotalTime>
  <Words>25</Words>
  <Application>Microsoft Office PowerPoint</Application>
  <PresentationFormat>Widescreen</PresentationFormat>
  <Paragraphs>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Presentation1</vt:lpstr>
      <vt:lpstr>Thánh Ca 391 NGẮM JÊSUS ĐỪNG XAO</vt:lpstr>
      <vt:lpstr>Ta cứ tiến bước ngắm Jêsus đừng xao. Lâm cơn tranh chiến không hề nao. </vt:lpstr>
      <vt:lpstr>Chúa vùa giúp,  chớ sợ, chỉ tin cậy vâng lời, Ta thắng nhờ Vua muôn đời.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418</cp:revision>
  <dcterms:created xsi:type="dcterms:W3CDTF">2010-05-25T06:43:56Z</dcterms:created>
  <dcterms:modified xsi:type="dcterms:W3CDTF">2018-11-03T04:51:04Z</dcterms:modified>
</cp:coreProperties>
</file>