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sldIdLst>
    <p:sldId id="349" r:id="rId2"/>
    <p:sldId id="360" r:id="rId3"/>
    <p:sldId id="361" r:id="rId4"/>
    <p:sldId id="363" r:id="rId5"/>
    <p:sldId id="365" r:id="rId6"/>
    <p:sldId id="366" r:id="rId7"/>
    <p:sldId id="371" r:id="rId8"/>
    <p:sldId id="370" r:id="rId9"/>
    <p:sldId id="3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1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15" Type="http://schemas.openxmlformats.org/officeDocument/2006/relationships/tableStyles" Target="tableStyles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theme" Target="theme/them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390954-D03F-4A07-A687-9149EAC823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4F857F-FEF2-42C6-825B-57865217008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44B0EA2-8CFE-4415-9682-3C6D94BE9E13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0FB0EFF-340F-4D09-9ABA-4EB4559A2A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C3BA5EC-DF5C-4205-8E8F-CA8754F8D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833E6-11C5-4789-8E81-EF9C26EE64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D2DDB-31E3-4E87-B8A7-0E23446CD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B972BD-5FED-4742-80B0-5B81D8D97043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04D98B87-3073-4F96-91E5-08EBD94339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9DD40C14-DB9F-4DBC-A400-C11F90287D1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803FBF82-3DEF-4305-9588-579625EB59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FC63BCF-D5F8-4D77-AA64-E8923E4F23F0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5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0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876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10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5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09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61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91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1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1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6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FD5C29-4C2C-4889-A78F-F9DCEAF1D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392</a:t>
            </a:r>
            <a:br>
              <a:rPr lang="en-US" dirty="0"/>
            </a:br>
            <a:r>
              <a:rPr lang="en-US" dirty="0"/>
              <a:t>GÔ-GÔ-THA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DAB5CD57-9602-4820-A8C4-091A5F0B329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Nghìn</a:t>
            </a:r>
            <a:r>
              <a:rPr lang="en-US" altLang="en-US" dirty="0"/>
              <a:t>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thương</a:t>
            </a:r>
            <a:r>
              <a:rPr lang="en-US" altLang="en-US" dirty="0"/>
              <a:t> </a:t>
            </a:r>
            <a:r>
              <a:rPr lang="en-US" altLang="en-US" dirty="0" err="1"/>
              <a:t>khó</a:t>
            </a:r>
            <a:r>
              <a:rPr lang="en-US" altLang="en-US" dirty="0"/>
              <a:t> ở </a:t>
            </a:r>
            <a:r>
              <a:rPr lang="en-US" altLang="en-US" dirty="0" err="1"/>
              <a:t>Gô-gô-tha</a:t>
            </a:r>
            <a:r>
              <a:rPr lang="en-US" altLang="en-US" dirty="0"/>
              <a:t>,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Christ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bồi</a:t>
            </a:r>
            <a:r>
              <a:rPr lang="en-US" altLang="en-US" dirty="0"/>
              <a:t> </a:t>
            </a:r>
            <a:r>
              <a:rPr lang="en-US" altLang="en-US" dirty="0" err="1"/>
              <a:t>hồi</a:t>
            </a:r>
            <a:r>
              <a:rPr lang="en-US" altLang="en-US" dirty="0"/>
              <a:t>. </a:t>
            </a:r>
            <a:r>
              <a:rPr lang="en-US" altLang="en-US" dirty="0" err="1"/>
              <a:t>Dầu</a:t>
            </a:r>
            <a:r>
              <a:rPr lang="en-US" altLang="en-US" dirty="0"/>
              <a:t> Cha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biết</a:t>
            </a:r>
            <a:r>
              <a:rPr lang="en-US" altLang="en-US" dirty="0"/>
              <a:t> </a:t>
            </a:r>
            <a:r>
              <a:rPr lang="en-US" altLang="en-US" dirty="0" err="1"/>
              <a:t>chắc</a:t>
            </a:r>
            <a:r>
              <a:rPr lang="en-US" altLang="en-US" dirty="0"/>
              <a:t> </a:t>
            </a:r>
            <a:r>
              <a:rPr lang="en-US" altLang="en-US" dirty="0" err="1"/>
              <a:t>phải</a:t>
            </a:r>
            <a:r>
              <a:rPr lang="en-US" altLang="en-US" dirty="0"/>
              <a:t> </a:t>
            </a:r>
            <a:r>
              <a:rPr lang="en-US" altLang="en-US" dirty="0" err="1"/>
              <a:t>đóng</a:t>
            </a:r>
            <a:r>
              <a:rPr lang="en-US" altLang="en-US" dirty="0"/>
              <a:t> </a:t>
            </a:r>
            <a:r>
              <a:rPr lang="en-US" altLang="en-US" dirty="0" err="1"/>
              <a:t>đinh</a:t>
            </a:r>
            <a:r>
              <a:rPr lang="en-US" altLang="en-US" dirty="0"/>
              <a:t>, 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AF723469-026E-439A-8571-CE00991EDF8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đi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đi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hề</a:t>
            </a:r>
            <a:r>
              <a:rPr lang="en-US" altLang="en-US" dirty="0"/>
              <a:t> </a:t>
            </a:r>
            <a:r>
              <a:rPr lang="en-US" altLang="en-US" dirty="0" err="1"/>
              <a:t>lui</a:t>
            </a:r>
            <a:r>
              <a:rPr lang="en-US" altLang="en-US" dirty="0"/>
              <a:t>. </a:t>
            </a:r>
            <a:br>
              <a:rPr lang="en-US" altLang="en-US" dirty="0"/>
            </a:br>
            <a:r>
              <a:rPr lang="en-US" altLang="en-US" dirty="0" err="1"/>
              <a:t>Dầu</a:t>
            </a:r>
            <a:r>
              <a:rPr lang="en-US" altLang="en-US" dirty="0"/>
              <a:t> Cha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biết</a:t>
            </a:r>
            <a:r>
              <a:rPr lang="en-US" altLang="en-US" dirty="0"/>
              <a:t> </a:t>
            </a:r>
            <a:r>
              <a:rPr lang="en-US" altLang="en-US" dirty="0" err="1"/>
              <a:t>chắc</a:t>
            </a:r>
            <a:r>
              <a:rPr lang="en-US" altLang="en-US" dirty="0"/>
              <a:t> </a:t>
            </a:r>
            <a:r>
              <a:rPr lang="en-US" altLang="en-US" dirty="0" err="1"/>
              <a:t>phải</a:t>
            </a:r>
            <a:r>
              <a:rPr lang="en-US" altLang="en-US" dirty="0"/>
              <a:t> </a:t>
            </a:r>
            <a:r>
              <a:rPr lang="en-US" altLang="en-US" dirty="0" err="1"/>
              <a:t>đóng</a:t>
            </a:r>
            <a:r>
              <a:rPr lang="en-US" altLang="en-US" dirty="0"/>
              <a:t> </a:t>
            </a:r>
            <a:r>
              <a:rPr lang="en-US" altLang="en-US" dirty="0" err="1"/>
              <a:t>đinh</a:t>
            </a:r>
            <a:r>
              <a:rPr lang="en-US" altLang="en-US" dirty="0"/>
              <a:t>,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càng</a:t>
            </a:r>
            <a:r>
              <a:rPr lang="en-US" altLang="en-US" dirty="0"/>
              <a:t> </a:t>
            </a:r>
            <a:r>
              <a:rPr lang="en-US" altLang="en-US" dirty="0" err="1"/>
              <a:t>bước</a:t>
            </a:r>
            <a:r>
              <a:rPr lang="en-US" altLang="en-US" dirty="0"/>
              <a:t>, </a:t>
            </a:r>
            <a:r>
              <a:rPr lang="en-US" altLang="en-US" dirty="0" err="1"/>
              <a:t>bước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lùi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7657CE0C-720E-44B4-88F3-6FC982C9FEA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Tại</a:t>
            </a:r>
            <a:r>
              <a:rPr lang="en-US" altLang="en-US" dirty="0"/>
              <a:t> </a:t>
            </a:r>
            <a:r>
              <a:rPr lang="en-US" altLang="en-US" dirty="0" err="1"/>
              <a:t>sân</a:t>
            </a:r>
            <a:r>
              <a:rPr lang="en-US" altLang="en-US" dirty="0"/>
              <a:t> Phi-</a:t>
            </a:r>
            <a:r>
              <a:rPr lang="en-US" altLang="en-US" dirty="0" err="1"/>
              <a:t>lát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lúc</a:t>
            </a:r>
            <a:r>
              <a:rPr lang="en-US" altLang="en-US" dirty="0"/>
              <a:t> </a:t>
            </a:r>
            <a:r>
              <a:rPr lang="en-US" altLang="en-US" dirty="0" err="1"/>
              <a:t>xử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ta, </a:t>
            </a:r>
            <a:br>
              <a:rPr lang="en-US" altLang="en-US" dirty="0"/>
            </a:b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dân</a:t>
            </a:r>
            <a:r>
              <a:rPr lang="en-US" altLang="en-US" dirty="0"/>
              <a:t> </a:t>
            </a:r>
            <a:r>
              <a:rPr lang="en-US" altLang="en-US" dirty="0" err="1"/>
              <a:t>kêu</a:t>
            </a:r>
            <a:r>
              <a:rPr lang="en-US" altLang="en-US" dirty="0"/>
              <a:t> la </a:t>
            </a:r>
            <a:r>
              <a:rPr lang="en-US" altLang="en-US" dirty="0" err="1"/>
              <a:t>nghịch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. </a:t>
            </a:r>
            <a:r>
              <a:rPr lang="en-US" altLang="en-US" dirty="0" err="1"/>
              <a:t>Nào</a:t>
            </a:r>
            <a:r>
              <a:rPr lang="en-US" altLang="en-US" dirty="0"/>
              <a:t> ai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bước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cãi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,</a:t>
            </a:r>
            <a:endParaRPr lang="ru-RU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75C42AE4-7913-48CF-BCF4-92D94EF7465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Thế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thân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sầu</a:t>
            </a:r>
            <a:r>
              <a:rPr lang="en-US" altLang="en-US" dirty="0"/>
              <a:t> cay. </a:t>
            </a:r>
            <a:r>
              <a:rPr lang="en-US" altLang="en-US" dirty="0" err="1"/>
              <a:t>Nào</a:t>
            </a:r>
            <a:r>
              <a:rPr lang="en-US" altLang="en-US" dirty="0"/>
              <a:t> ai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bước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cãi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, </a:t>
            </a:r>
            <a:r>
              <a:rPr lang="en-US" altLang="en-US" dirty="0" err="1"/>
              <a:t>Lạ</a:t>
            </a:r>
            <a:r>
              <a:rPr lang="en-US" altLang="en-US" dirty="0"/>
              <a:t> </a:t>
            </a:r>
            <a:r>
              <a:rPr lang="en-US" altLang="en-US" dirty="0" err="1"/>
              <a:t>kìa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thế</a:t>
            </a:r>
            <a:r>
              <a:rPr lang="en-US" altLang="en-US" dirty="0"/>
              <a:t> </a:t>
            </a:r>
            <a:r>
              <a:rPr lang="en-US" altLang="en-US" dirty="0" err="1"/>
              <a:t>thân</a:t>
            </a:r>
            <a:r>
              <a:rPr lang="en-US" altLang="en-US" dirty="0"/>
              <a:t> </a:t>
            </a:r>
            <a:r>
              <a:rPr lang="en-US" altLang="en-US" dirty="0" err="1"/>
              <a:t>nầy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222E3465-C0CB-44E5-9CFE-9DAE78CB322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Kìa, Christ đang đứng thắm dấu tâm thương. Tay chơn vết đinh đương còn. Nhìn lên cây gỗ Chúa chỉ đây nơi,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7CAB22D0-E9DE-485A-835B-994C75C5AB6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Xót</a:t>
            </a:r>
            <a:r>
              <a:rPr lang="en-US" altLang="en-US" dirty="0"/>
              <a:t> </a:t>
            </a:r>
            <a:r>
              <a:rPr lang="en-US" altLang="en-US" dirty="0" err="1"/>
              <a:t>thương</a:t>
            </a:r>
            <a:r>
              <a:rPr lang="en-US" altLang="en-US" dirty="0"/>
              <a:t>,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hôn</a:t>
            </a:r>
            <a:r>
              <a:rPr lang="en-US" altLang="en-US" dirty="0"/>
              <a:t>. </a:t>
            </a:r>
            <a:r>
              <a:rPr lang="en-US" altLang="en-US" dirty="0" err="1"/>
              <a:t>Nhìn</a:t>
            </a:r>
            <a:r>
              <a:rPr lang="en-US" altLang="en-US" dirty="0"/>
              <a:t> </a:t>
            </a:r>
            <a:r>
              <a:rPr lang="en-US" altLang="en-US" dirty="0" err="1"/>
              <a:t>lên</a:t>
            </a:r>
            <a:r>
              <a:rPr lang="en-US" altLang="en-US" dirty="0"/>
              <a:t> </a:t>
            </a:r>
            <a:r>
              <a:rPr lang="en-US" altLang="en-US" dirty="0" err="1"/>
              <a:t>cây</a:t>
            </a:r>
            <a:r>
              <a:rPr lang="en-US" altLang="en-US" dirty="0"/>
              <a:t> </a:t>
            </a:r>
            <a:r>
              <a:rPr lang="en-US" altLang="en-US" dirty="0" err="1"/>
              <a:t>gỗ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ấy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,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, </a:t>
            </a:r>
            <a:r>
              <a:rPr lang="en-US" altLang="en-US" dirty="0" err="1"/>
              <a:t>ái</a:t>
            </a:r>
            <a:r>
              <a:rPr lang="en-US" altLang="en-US" dirty="0"/>
              <a:t> </a:t>
            </a:r>
            <a:r>
              <a:rPr lang="en-US" altLang="en-US" dirty="0" err="1"/>
              <a:t>tuất</a:t>
            </a:r>
            <a:r>
              <a:rPr lang="en-US" altLang="en-US" dirty="0"/>
              <a:t> </a:t>
            </a:r>
            <a:r>
              <a:rPr lang="en-US" altLang="en-US" dirty="0" err="1"/>
              <a:t>vuông</a:t>
            </a:r>
            <a:r>
              <a:rPr lang="en-US" altLang="en-US" dirty="0"/>
              <a:t> </a:t>
            </a:r>
            <a:r>
              <a:rPr lang="en-US" altLang="en-US" dirty="0" err="1"/>
              <a:t>tròn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99F7D874-3E40-4B71-A40B-B0F73DBE0D0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Kìa, Christ đang đứng trước cửa tâm anh, Do anh, thân đau thương đầy. </a:t>
            </a:r>
            <a:br>
              <a:rPr lang="en-US" altLang="en-US"/>
            </a:br>
            <a:r>
              <a:rPr lang="en-US" altLang="en-US"/>
              <a:t>Vì sao anh chẳng </a:t>
            </a:r>
            <a:br>
              <a:rPr lang="en-US" altLang="en-US"/>
            </a:br>
            <a:r>
              <a:rPr lang="en-US" altLang="en-US"/>
              <a:t>kíp mở cửa ra,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A2F08554-31F3-44D1-AA38-ECA635082FA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Tiếp nghinh Jêsus vào ngay? Vì sao anh chẳng kíp mở cửa ra, Thành thật rước Chúa hôm nay? 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5633</TotalTime>
  <Words>138</Words>
  <Application>Microsoft Office PowerPoint</Application>
  <PresentationFormat>Widescreen</PresentationFormat>
  <Paragraphs>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Thánh Ca 392 GÔ-GÔ-THA</vt:lpstr>
      <vt:lpstr>1. Nghìn muôn thương khó ở Gô-gô-tha, Yêu tôi Christ không bồi hồi. Dầu Cha cho biết chắc phải đóng đinh, </vt:lpstr>
      <vt:lpstr>Chúa đi,  đi không hề lui.  Dầu Cha cho biết chắc phải đóng đinh, Ngài càng bước, bước không lùi. </vt:lpstr>
      <vt:lpstr>2. Tại sân Phi-lát  lúc xử Chúa ta,  Nhân dân kêu la nghịch Ngài. Nào ai yêu Chúa bước đến cãi thay,</vt:lpstr>
      <vt:lpstr>Thế tôi thân Ngài sầu cay. Nào ai yêu Chúa bước đến cãi thay, Lạ kìa,  Chúa thế thân nầy.</vt:lpstr>
      <vt:lpstr>3. Kìa, Christ đang đứng thắm dấu tâm thương. Tay chơn vết đinh đương còn. Nhìn lên cây gỗ Chúa chỉ đây nơi, </vt:lpstr>
      <vt:lpstr>Xót thương, nhân từ cùng hôn. Nhìn lên cây gỗ  Chúa chỉ ấy nơi, Nhân từ, ái tuất vuông tròn.</vt:lpstr>
      <vt:lpstr>4. Kìa, Christ đang đứng trước cửa tâm anh, Do anh, thân đau thương đầy.  Vì sao anh chẳng  kíp mở cửa ra, </vt:lpstr>
      <vt:lpstr>Tiếp nghinh Jêsus vào ngay? Vì sao anh chẳng kíp mở cửa ra, Thành thật rước Chúa hôm nay?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420</cp:revision>
  <dcterms:created xsi:type="dcterms:W3CDTF">2010-05-25T06:43:56Z</dcterms:created>
  <dcterms:modified xsi:type="dcterms:W3CDTF">2018-11-03T04:47:38Z</dcterms:modified>
</cp:coreProperties>
</file>