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sldIdLst>
    <p:sldId id="349" r:id="rId2"/>
    <p:sldId id="360" r:id="rId3"/>
    <p:sldId id="361" r:id="rId4"/>
    <p:sldId id="362" r:id="rId5"/>
    <p:sldId id="363" r:id="rId6"/>
    <p:sldId id="365" r:id="rId7"/>
    <p:sldId id="3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2" Type="http://schemas.openxmlformats.org/officeDocument/2006/relationships/theme" Target="theme/theme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5F38B7-24F5-44A8-A1C5-3410F484C4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8E1C3-7C28-4F90-887F-B53C90BF9FD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8CCA910-A23F-43DD-8B19-722C9F7D5C14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77692D6-F21E-4CE6-9CDE-0DBB856CF9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48C5CF2-42D5-44AE-88F7-31E810469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CA85A-E7F5-4849-91EA-A278DC9789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0CC20-027C-4CEA-84F3-96A36101A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4C4A90-500A-4167-8D20-4B3035E8E3BF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0DFCE91C-C872-479A-B9EA-F18D75C5D1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9C03C647-AB45-465C-AA2B-62BC925F65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5E83535D-24B6-4B3A-9718-1B582A3814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4B4F77-FAD4-46F5-B24A-596CCD171D1B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7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392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28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8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4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6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5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3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9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2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2B0669-39B2-4085-8903-1F2E239C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393</a:t>
            </a:r>
            <a:br>
              <a:rPr lang="vi-VN" dirty="0"/>
            </a:br>
            <a:r>
              <a:rPr lang="vi-VN" dirty="0"/>
              <a:t>TRÔNG ĐẤNG CHĂN CHIÊN KHOAN NHƠN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679B15B-677D-48E0-A5C6-9C157652D3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Trông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Đấng</a:t>
            </a:r>
            <a:r>
              <a:rPr lang="en-US" altLang="en-US" dirty="0"/>
              <a:t> </a:t>
            </a:r>
            <a:r>
              <a:rPr lang="en-US" altLang="en-US" dirty="0" err="1"/>
              <a:t>chăn</a:t>
            </a:r>
            <a:r>
              <a:rPr lang="en-US" altLang="en-US" dirty="0"/>
              <a:t> </a:t>
            </a:r>
            <a:r>
              <a:rPr lang="en-US" altLang="en-US" dirty="0" err="1"/>
              <a:t>chiên</a:t>
            </a:r>
            <a:r>
              <a:rPr lang="en-US" altLang="en-US" dirty="0"/>
              <a:t> </a:t>
            </a:r>
            <a:r>
              <a:rPr lang="en-US" altLang="en-US" dirty="0" err="1"/>
              <a:t>khoan</a:t>
            </a:r>
            <a:r>
              <a:rPr lang="en-US" altLang="en-US" dirty="0"/>
              <a:t> </a:t>
            </a:r>
            <a:r>
              <a:rPr lang="en-US" altLang="en-US" dirty="0" err="1"/>
              <a:t>nhơn</a:t>
            </a:r>
            <a:r>
              <a:rPr lang="en-US" altLang="en-US" dirty="0"/>
              <a:t>, </a:t>
            </a:r>
            <a:r>
              <a:rPr lang="en-US" altLang="en-US" dirty="0" err="1"/>
              <a:t>Đầy</a:t>
            </a:r>
            <a:r>
              <a:rPr lang="en-US" altLang="en-US" dirty="0"/>
              <a:t> </a:t>
            </a:r>
            <a:r>
              <a:rPr lang="en-US" altLang="en-US" dirty="0" err="1"/>
              <a:t>vẻ</a:t>
            </a:r>
            <a:r>
              <a:rPr lang="en-US" altLang="en-US" dirty="0"/>
              <a:t> </a:t>
            </a:r>
            <a:r>
              <a:rPr lang="en-US" altLang="en-US" dirty="0" err="1"/>
              <a:t>cười</a:t>
            </a:r>
            <a:r>
              <a:rPr lang="en-US" altLang="en-US" dirty="0"/>
              <a:t> </a:t>
            </a:r>
            <a:r>
              <a:rPr lang="en-US" altLang="en-US" dirty="0" err="1"/>
              <a:t>tươi</a:t>
            </a:r>
            <a:r>
              <a:rPr lang="en-US" altLang="en-US" dirty="0"/>
              <a:t> </a:t>
            </a:r>
            <a:r>
              <a:rPr lang="en-US" altLang="en-US" dirty="0" err="1"/>
              <a:t>thắm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FE3C29E-1482-4F17-A59A-FA9FE02989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âu</a:t>
            </a:r>
            <a:r>
              <a:rPr lang="en-US" altLang="en-US" dirty="0"/>
              <a:t> </a:t>
            </a:r>
            <a:r>
              <a:rPr lang="en-US" altLang="en-US" dirty="0" err="1"/>
              <a:t>yếm</a:t>
            </a:r>
            <a:r>
              <a:rPr lang="en-US" altLang="en-US" dirty="0"/>
              <a:t> </a:t>
            </a:r>
            <a:r>
              <a:rPr lang="en-US" altLang="en-US" dirty="0" err="1"/>
              <a:t>nhóm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chiên</a:t>
            </a:r>
            <a:r>
              <a:rPr lang="en-US" altLang="en-US" dirty="0"/>
              <a:t> con, </a:t>
            </a:r>
            <a:r>
              <a:rPr lang="en-US" altLang="en-US" dirty="0" err="1"/>
              <a:t>Ẳm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, </a:t>
            </a:r>
            <a:r>
              <a:rPr lang="en-US" altLang="en-US" dirty="0" err="1"/>
              <a:t>bồng</a:t>
            </a:r>
            <a:r>
              <a:rPr lang="en-US" altLang="en-US" dirty="0"/>
              <a:t> </a:t>
            </a:r>
            <a:r>
              <a:rPr lang="en-US" altLang="en-US" dirty="0" err="1"/>
              <a:t>bế</a:t>
            </a:r>
            <a:r>
              <a:rPr lang="en-US" altLang="en-US" dirty="0"/>
              <a:t> </a:t>
            </a:r>
            <a:r>
              <a:rPr lang="en-US" altLang="en-US" dirty="0" err="1"/>
              <a:t>vuông</a:t>
            </a:r>
            <a:r>
              <a:rPr lang="en-US" altLang="en-US" dirty="0"/>
              <a:t> </a:t>
            </a:r>
            <a:r>
              <a:rPr lang="en-US" altLang="en-US" dirty="0" err="1"/>
              <a:t>tròn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CF1A71D-6F54-42C6-84EF-B357CF811B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Christ khuyên: "Nên để chiên con theo Ta, Dầu bé </a:t>
            </a:r>
            <a:br>
              <a:rPr lang="en-US" altLang="en-US"/>
            </a:br>
            <a:r>
              <a:rPr lang="en-US" altLang="en-US"/>
              <a:t>đừng nên bỏ qua.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0F09776-DEB1-4C67-8669-0B237C9329E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Nguyên</a:t>
            </a:r>
            <a:r>
              <a:rPr lang="en-US" altLang="en-US" dirty="0"/>
              <a:t> do Ta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chúc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ai </a:t>
            </a:r>
            <a:r>
              <a:rPr lang="en-US" altLang="en-US" dirty="0" err="1"/>
              <a:t>đây</a:t>
            </a:r>
            <a:r>
              <a:rPr lang="en-US" altLang="en-US" dirty="0"/>
              <a:t>, </a:t>
            </a:r>
            <a:r>
              <a:rPr lang="en-US" altLang="en-US" dirty="0" err="1"/>
              <a:t>Giống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trẻ</a:t>
            </a:r>
            <a:r>
              <a:rPr lang="en-US" altLang="en-US" dirty="0"/>
              <a:t> con </a:t>
            </a:r>
            <a:r>
              <a:rPr lang="en-US" altLang="en-US" dirty="0" err="1"/>
              <a:t>nầy</a:t>
            </a:r>
            <a:r>
              <a:rPr lang="en-US" altLang="en-US" dirty="0"/>
              <a:t>".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C49F051-088B-4FA5-B1F4-7D81962531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Christ </a:t>
            </a:r>
            <a:r>
              <a:rPr lang="en-US" altLang="en-US" dirty="0" err="1"/>
              <a:t>ôi</a:t>
            </a:r>
            <a:r>
              <a:rPr lang="en-US" altLang="en-US" dirty="0"/>
              <a:t>!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dắt</a:t>
            </a:r>
            <a:r>
              <a:rPr lang="en-US" altLang="en-US" dirty="0"/>
              <a:t> </a:t>
            </a:r>
            <a:r>
              <a:rPr lang="en-US" altLang="en-US" dirty="0" err="1"/>
              <a:t>đưa</a:t>
            </a:r>
            <a:r>
              <a:rPr lang="en-US" altLang="en-US" dirty="0"/>
              <a:t> </a:t>
            </a:r>
            <a:r>
              <a:rPr lang="en-US" altLang="en-US" dirty="0" err="1"/>
              <a:t>chiên</a:t>
            </a:r>
            <a:r>
              <a:rPr lang="en-US" altLang="en-US" dirty="0"/>
              <a:t> </a:t>
            </a:r>
            <a:r>
              <a:rPr lang="en-US" altLang="en-US" dirty="0" err="1"/>
              <a:t>thơ</a:t>
            </a:r>
            <a:r>
              <a:rPr lang="en-US" altLang="en-US" dirty="0"/>
              <a:t> </a:t>
            </a:r>
            <a:r>
              <a:rPr lang="en-US" altLang="en-US" dirty="0" err="1"/>
              <a:t>ngây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kính</a:t>
            </a:r>
            <a:r>
              <a:rPr lang="en-US" altLang="en-US" dirty="0"/>
              <a:t> </a:t>
            </a:r>
            <a:r>
              <a:rPr lang="en-US" altLang="en-US" dirty="0" err="1"/>
              <a:t>nguyện</a:t>
            </a:r>
            <a:br>
              <a:rPr lang="en-US" altLang="en-US" dirty="0"/>
            </a:br>
            <a:r>
              <a:rPr lang="en-US" altLang="en-US" dirty="0" err="1"/>
              <a:t>dâng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196E68B-F048-4309-985D-0E8DCCD3878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Tôi nay thuộc Chúa rất thỏa vui thay, Cháu, con, nguyện cũng thuộc Ngài.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5662</TotalTime>
  <Words>82</Words>
  <Application>Microsoft Office PowerPoint</Application>
  <PresentationFormat>Widescreen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Presentation1</vt:lpstr>
      <vt:lpstr>Thánh Ca 393 TRÔNG ĐẤNG CHĂN CHIÊN KHOAN NHƠN</vt:lpstr>
      <vt:lpstr>1. Trông lên kia  Đấng chăn chiên khoan nhơn, Đầy vẻ cười tươi thắm ơn, </vt:lpstr>
      <vt:lpstr>Yêu thương âu yếm nhóm các chiên con, Ẳm lên, bồng bế vuông tròn. </vt:lpstr>
      <vt:lpstr>2. Christ khuyên: "Nên để chiên con theo Ta, Dầu bé  đừng nên bỏ qua. </vt:lpstr>
      <vt:lpstr>Nguyên do Ta đến chúc phước ai đây, Giống như  lòng trẻ con nầy". </vt:lpstr>
      <vt:lpstr>3. Christ ôi! Tôi dắt đưa chiên thơ ngây, Thành kính nguyện dâng Chúa đây. </vt:lpstr>
      <vt:lpstr>Tôi nay thuộc Chúa rất thỏa vui thay, Cháu, con, nguyện cũng thuộc Ngài.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420</cp:revision>
  <dcterms:created xsi:type="dcterms:W3CDTF">2010-05-25T06:43:56Z</dcterms:created>
  <dcterms:modified xsi:type="dcterms:W3CDTF">2018-11-03T04:50:50Z</dcterms:modified>
</cp:coreProperties>
</file>