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9" r:id="rId4"/>
    <p:sldId id="368" r:id="rId5"/>
    <p:sldId id="367" r:id="rId6"/>
    <p:sldId id="366" r:id="rId7"/>
    <p:sldId id="365" r:id="rId8"/>
    <p:sldId id="364" r:id="rId9"/>
    <p:sldId id="363" r:id="rId10"/>
    <p:sldId id="362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7F1F0E-5296-42C0-A11D-1393E6CEF4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B034B-895A-4A8A-BA33-58B0DDFE26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EAE1CD-E359-4036-8607-0D8E1DF127C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ED9D2A-B95F-4DBF-B02B-85DACCF9E2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3D7356-7093-439B-87BE-75AAFE2DD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3E56A-D6E8-43A4-9B2C-AB458E8341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05EA-819B-49F6-9B9D-6C6489A7F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FD5645-454E-4AC0-97C0-09679211560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0BA86740-7845-4297-BAD5-7D52557891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2BEFFA9-1E05-4E19-927C-69F114064A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F680D68B-F6ED-4AA6-92EE-59959D359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DA8E8D-56C8-4FE5-B761-3028FD37B39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3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5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68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96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6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3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9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F21A8-6DF5-4A6E-B175-9BB650AD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394</a:t>
            </a:r>
            <a:br>
              <a:rPr lang="en-US" dirty="0"/>
            </a:br>
            <a:r>
              <a:rPr lang="en-US" dirty="0"/>
              <a:t>LẠY TỪ PHỤ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1F008BC-62A5-43D0-89EB-D99E496A4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mù</a:t>
            </a:r>
            <a:r>
              <a:rPr lang="en-US" altLang="en-US" dirty="0"/>
              <a:t> </a:t>
            </a:r>
            <a:r>
              <a:rPr lang="en-US" altLang="en-US" dirty="0" err="1"/>
              <a:t>mịt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DAC335A-6725-4F54-A113-737B01D6C3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gìn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nay, Cha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/>
              <a:t> vui</a:t>
            </a:r>
            <a:r>
              <a:rPr lang="en-US" altLang="en-US" dirty="0"/>
              <a:t> sum </a:t>
            </a:r>
            <a:r>
              <a:rPr lang="en-US" altLang="en-US" dirty="0" err="1"/>
              <a:t>vầy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EFA6247-F047-4B20-879A-3D01596E17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Lạy Từ Phụ, Chân Thần, Vua nhân ái, Rày chúng tôi đem con dâng trước Ngài.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DEE444C-3158-43C9-BCD7-850FFAD9D0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nếm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Cha </a:t>
            </a:r>
            <a:br>
              <a:rPr lang="en-US" altLang="en-US" dirty="0"/>
            </a:b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tin,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,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niềm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F2EE238-7B5B-491B-9F4C-FEDE302F53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qua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Cha </a:t>
            </a:r>
            <a:br>
              <a:rPr lang="en-US" altLang="en-US" dirty="0"/>
            </a:b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br>
              <a:rPr lang="en-US" altLang="en-US" dirty="0"/>
            </a:b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57D17D9-13C3-4F60-BF10-6E0F8EFB3B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Bao </a:t>
            </a:r>
            <a:r>
              <a:rPr lang="en-US" altLang="en-US" dirty="0" err="1"/>
              <a:t>quát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 </a:t>
            </a:r>
            <a:r>
              <a:rPr lang="en-US" altLang="en-US" dirty="0" err="1"/>
              <a:t>tổ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tôn</a:t>
            </a:r>
            <a:r>
              <a:rPr lang="en-US" altLang="en-US" dirty="0"/>
              <a:t>,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0B7CE12-5B35-4B1F-A197-3F2FF83F17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Nguyện nhậm lời xin, dùng ơn thăm viếng, Hồi chúng tôi đang chuyên tâm khẩn nguyện,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F831082-F878-4116-A492-FE6F9CF388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đoái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con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con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C51035C-3179-414A-9370-C9EBF9B122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con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nuôi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7492335-3D69-4EC8-BF90-71BA25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Cho con </a:t>
            </a:r>
            <a:r>
              <a:rPr lang="en-US" altLang="en-US" dirty="0" err="1"/>
              <a:t>vượt</a:t>
            </a:r>
            <a:r>
              <a:rPr lang="en-US" altLang="en-US" dirty="0"/>
              <a:t> bao </a:t>
            </a:r>
            <a:r>
              <a:rPr lang="en-US" altLang="en-US" dirty="0" err="1"/>
              <a:t>quanh</a:t>
            </a:r>
            <a:r>
              <a:rPr lang="en-US" altLang="en-US" dirty="0"/>
              <a:t> co </a:t>
            </a:r>
            <a:r>
              <a:rPr lang="en-US" altLang="en-US" dirty="0" err="1"/>
              <a:t>gập</a:t>
            </a:r>
            <a:r>
              <a:rPr lang="en-US" altLang="en-US" dirty="0"/>
              <a:t> </a:t>
            </a:r>
            <a:r>
              <a:rPr lang="en-US" altLang="en-US" dirty="0" err="1"/>
              <a:t>ghình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5665</TotalTime>
  <Words>148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394 LẠY TỪ PHỤ</vt:lpstr>
      <vt:lpstr>1. Lạy Từ Phụ, Chân Thần, Vua nhân ái, Rày chúng tôi đem con dâng trước Ngài. </vt:lpstr>
      <vt:lpstr>Mong nếm lời Cha  đã hứa dịu êm,  Quyết tin, cậy trông, yêu thương một niềm. </vt:lpstr>
      <vt:lpstr>2. Ôi, dầu trời đất nầy qua thay thảy,  Lời hứa Cha  muôn muôn thu vững hoài, </vt:lpstr>
      <vt:lpstr>Bao quát từ tiên tổ đến tự tôn, Giao ước Ngài muôn muôn năm hằng còn. </vt:lpstr>
      <vt:lpstr>3. Nguyện nhậm lời xin, dùng ơn thăm viếng, Hồi chúng tôi đang chuyên tâm khẩn nguyện, </vt:lpstr>
      <vt:lpstr>Xin đoái nhìn con trẻ hiến Ngài đây,  Nhân danh Jêsus  cho con thuộc Ngài. </vt:lpstr>
      <vt:lpstr>4. Nguyện Ngài nhận con nầy trong ơn mới,  Dùng Thánh Linh luôn chăn nuôi suốt đời, </vt:lpstr>
      <vt:lpstr>Đem sức toàn năng đưa suốt đường linh,  Cho con vượt bao quanh co gập ghình.</vt:lpstr>
      <vt:lpstr>5. Ngày mù mịt xin Ngài luôn soi sáng, Dìu nó đi trong kim ngôn suốt đàng. </vt:lpstr>
      <vt:lpstr>Xin giữ gìn cho đến hết đời nay, Cha đưa về thiên cung vui sum vầy.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421</cp:revision>
  <dcterms:created xsi:type="dcterms:W3CDTF">2010-05-25T06:43:56Z</dcterms:created>
  <dcterms:modified xsi:type="dcterms:W3CDTF">2018-11-03T04:50:27Z</dcterms:modified>
</cp:coreProperties>
</file>