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sldIdLst>
    <p:sldId id="349" r:id="rId2"/>
    <p:sldId id="360" r:id="rId3"/>
    <p:sldId id="367" r:id="rId4"/>
    <p:sldId id="366" r:id="rId5"/>
    <p:sldId id="365" r:id="rId6"/>
    <p:sldId id="364" r:id="rId7"/>
    <p:sldId id="363" r:id="rId8"/>
    <p:sldId id="362" r:id="rId9"/>
    <p:sldId id="3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15" Type="http://schemas.openxmlformats.org/officeDocument/2006/relationships/tableStyles" Target="tableStyle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theme" Target="theme/them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CD7A26E-F156-4B69-AF26-3606AD1901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F538D-818F-4A5D-97AB-B1EED3BA7C0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E7342A-3AB8-4CC1-8385-453BE7EA4AF9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1996AB3-BE85-49C2-B6E5-E1D8B322B6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8135E4E-5758-4A23-B4ED-D9D806171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230-163C-4C7B-BB25-CB81CFF72A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483E5-160E-41C4-B060-066FCF8DAB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C0212D-78A0-440D-897F-4C58E23007E1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3D7C9000-2614-4DF3-A62C-3FC515F757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909A615D-4B3C-42F0-A821-26E060F15E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EA06395B-8CD4-45E3-A74C-4A9DCD5EA4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E828E67-9597-4B50-ADCC-A4BD40A33F83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02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4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6747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208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3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3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4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4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0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5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4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0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F4796F-6A38-4A4E-B2E4-4945EEC8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395</a:t>
            </a:r>
            <a:br>
              <a:rPr lang="en-US" dirty="0"/>
            </a:br>
            <a:r>
              <a:rPr lang="en-US" dirty="0"/>
              <a:t>ÔI CHA THANH KHIẾT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AAD753DC-E2E5-4AE5-8DAF-6278C7E6C09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Ôi Cha thanh khiết, ân hậu trọn đầy, </a:t>
            </a:r>
            <a:br>
              <a:rPr lang="en-US" altLang="en-US"/>
            </a:br>
            <a:r>
              <a:rPr lang="en-US" altLang="en-US"/>
              <a:t>Xin vui thâu nhận đứa trẻ dâng đây,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C1215383-0CBE-4E03-B9C6-F0838828DF1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Che </a:t>
            </a:r>
            <a:r>
              <a:rPr lang="en-US" altLang="en-US" dirty="0" err="1"/>
              <a:t>chở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thoát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ác</a:t>
            </a:r>
            <a:r>
              <a:rPr lang="en-US" altLang="en-US" dirty="0"/>
              <a:t> </a:t>
            </a:r>
            <a:r>
              <a:rPr lang="en-US" altLang="en-US" dirty="0" err="1"/>
              <a:t>uế</a:t>
            </a:r>
            <a:r>
              <a:rPr lang="en-US" altLang="en-US" dirty="0"/>
              <a:t> </a:t>
            </a:r>
            <a:r>
              <a:rPr lang="en-US" altLang="en-US" dirty="0" err="1"/>
              <a:t>gian</a:t>
            </a:r>
            <a:r>
              <a:rPr lang="en-US" altLang="en-US" dirty="0"/>
              <a:t> ô,</a:t>
            </a:r>
            <a:br>
              <a:rPr lang="en-US" altLang="en-US" dirty="0"/>
            </a:br>
            <a:r>
              <a:rPr lang="en-US" altLang="en-US" dirty="0"/>
              <a:t> Xin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ái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giữ</a:t>
            </a:r>
            <a:r>
              <a:rPr lang="en-US" altLang="en-US" dirty="0"/>
              <a:t> </a:t>
            </a:r>
            <a:r>
              <a:rPr lang="en-US" altLang="en-US" dirty="0" err="1"/>
              <a:t>hồn</a:t>
            </a:r>
            <a:r>
              <a:rPr lang="en-US" altLang="en-US" dirty="0"/>
              <a:t> </a:t>
            </a:r>
            <a:r>
              <a:rPr lang="en-US" altLang="en-US" dirty="0" err="1"/>
              <a:t>ngây</a:t>
            </a:r>
            <a:r>
              <a:rPr lang="en-US" altLang="en-US" dirty="0"/>
              <a:t> </a:t>
            </a:r>
            <a:r>
              <a:rPr lang="en-US" altLang="en-US" dirty="0" err="1"/>
              <a:t>ngô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FCC7D4A-823D-44B5-AA90-53393AD3F74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Xin Cha ban </a:t>
            </a:r>
            <a:br>
              <a:rPr lang="en-US" altLang="en-US"/>
            </a:br>
            <a:r>
              <a:rPr lang="en-US" altLang="en-US"/>
              <a:t>Thánh Linh </a:t>
            </a:r>
            <a:br>
              <a:rPr lang="en-US" altLang="en-US"/>
            </a:br>
            <a:r>
              <a:rPr lang="en-US" altLang="en-US"/>
              <a:t>gìn hồn nầy, </a:t>
            </a:r>
            <a:br>
              <a:rPr lang="en-US" altLang="en-US"/>
            </a:br>
            <a:r>
              <a:rPr lang="en-US" altLang="en-US"/>
              <a:t>Luôn tuân luật Ngài, cứ bước thẳng ngay.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77E9F5E2-DC00-4816-B12E-12322639D88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Xin </a:t>
            </a:r>
            <a:r>
              <a:rPr lang="en-US" altLang="en-US" dirty="0" err="1"/>
              <a:t>lấy</a:t>
            </a:r>
            <a:r>
              <a:rPr lang="en-US" altLang="en-US" dirty="0"/>
              <a:t> </a:t>
            </a:r>
            <a:r>
              <a:rPr lang="en-US" altLang="en-US" dirty="0" err="1"/>
              <a:t>chân</a:t>
            </a:r>
            <a:r>
              <a:rPr lang="en-US" altLang="en-US" dirty="0"/>
              <a:t> </a:t>
            </a:r>
            <a:r>
              <a:rPr lang="en-US" altLang="en-US" dirty="0" err="1"/>
              <a:t>lý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/>
              <a:t>tin </a:t>
            </a:r>
            <a:r>
              <a:rPr lang="en-US" altLang="en-US" dirty="0" err="1"/>
              <a:t>kính</a:t>
            </a:r>
            <a:r>
              <a:rPr lang="en-US" altLang="en-US" dirty="0"/>
              <a:t>, </a:t>
            </a:r>
            <a:r>
              <a:rPr lang="en-US" altLang="en-US" dirty="0" err="1"/>
              <a:t>đức</a:t>
            </a:r>
            <a:r>
              <a:rPr lang="en-US" altLang="en-US" dirty="0"/>
              <a:t> </a:t>
            </a:r>
            <a:r>
              <a:rPr lang="en-US" altLang="en-US" dirty="0" err="1"/>
              <a:t>hạnh</a:t>
            </a:r>
            <a:r>
              <a:rPr lang="en-US" altLang="en-US" dirty="0"/>
              <a:t> </a:t>
            </a:r>
            <a:r>
              <a:rPr lang="en-US" altLang="en-US" dirty="0" err="1"/>
              <a:t>Điểm</a:t>
            </a:r>
            <a:r>
              <a:rPr lang="en-US" altLang="en-US" dirty="0"/>
              <a:t> </a:t>
            </a:r>
            <a:r>
              <a:rPr lang="en-US" altLang="en-US" dirty="0" err="1"/>
              <a:t>trang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trẻ</a:t>
            </a:r>
            <a:r>
              <a:rPr lang="en-US" altLang="en-US" dirty="0"/>
              <a:t> </a:t>
            </a:r>
            <a:r>
              <a:rPr lang="en-US" altLang="en-US" dirty="0" err="1"/>
              <a:t>tỏa</a:t>
            </a:r>
            <a:r>
              <a:rPr lang="en-US" altLang="en-US" dirty="0"/>
              <a:t> </a:t>
            </a:r>
            <a:r>
              <a:rPr lang="en-US" altLang="en-US" dirty="0" err="1"/>
              <a:t>màu</a:t>
            </a:r>
            <a:r>
              <a:rPr lang="en-US" altLang="en-US" dirty="0"/>
              <a:t> </a:t>
            </a:r>
            <a:r>
              <a:rPr lang="en-US" altLang="en-US" dirty="0" err="1"/>
              <a:t>xuân</a:t>
            </a:r>
            <a:r>
              <a:rPr lang="en-US" altLang="en-US" dirty="0"/>
              <a:t> </a:t>
            </a:r>
            <a:r>
              <a:rPr lang="en-US" altLang="en-US" dirty="0" err="1"/>
              <a:t>xanh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9D78E1D-63E6-4285-AD88-0B3C897C55E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Anh em tôi nhóm trước Ngài giờ nầy, Hân hoan dự phần hiến trẻ con đây.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37B5F24-6703-4814-A0AA-E907618F698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Xin </a:t>
            </a:r>
            <a:r>
              <a:rPr lang="en-US" altLang="en-US" dirty="0" err="1"/>
              <a:t>Chúa</a:t>
            </a:r>
            <a:r>
              <a:rPr lang="en-US" altLang="en-US" dirty="0"/>
              <a:t> ban </a:t>
            </a:r>
            <a:r>
              <a:rPr lang="en-US" altLang="en-US" dirty="0" err="1"/>
              <a:t>phước</a:t>
            </a:r>
            <a:r>
              <a:rPr lang="en-US" altLang="en-US" dirty="0"/>
              <a:t> </a:t>
            </a:r>
            <a:r>
              <a:rPr lang="en-US" altLang="en-US" dirty="0" err="1"/>
              <a:t>giúp</a:t>
            </a:r>
            <a:r>
              <a:rPr lang="en-US" altLang="en-US" dirty="0"/>
              <a:t> </a:t>
            </a:r>
            <a:r>
              <a:rPr lang="en-US" altLang="en-US" dirty="0" err="1"/>
              <a:t>trẻ</a:t>
            </a:r>
            <a:r>
              <a:rPr lang="en-US" altLang="en-US" dirty="0"/>
              <a:t> an </a:t>
            </a:r>
            <a:r>
              <a:rPr lang="en-US" altLang="en-US" dirty="0" err="1"/>
              <a:t>toàn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Thân</a:t>
            </a:r>
            <a:r>
              <a:rPr lang="en-US" altLang="en-US" dirty="0"/>
              <a:t> them </a:t>
            </a:r>
            <a:r>
              <a:rPr lang="en-US" altLang="en-US" dirty="0" err="1"/>
              <a:t>tầm</a:t>
            </a:r>
            <a:r>
              <a:rPr lang="en-US" altLang="en-US" dirty="0"/>
              <a:t> </a:t>
            </a:r>
            <a:r>
              <a:rPr lang="en-US" altLang="en-US" dirty="0" err="1"/>
              <a:t>thước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trí</a:t>
            </a:r>
            <a:r>
              <a:rPr lang="en-US" altLang="en-US" dirty="0"/>
              <a:t> </a:t>
            </a:r>
            <a:r>
              <a:rPr lang="en-US" altLang="en-US" dirty="0" err="1"/>
              <a:t>càng</a:t>
            </a:r>
            <a:r>
              <a:rPr lang="en-US" altLang="en-US" dirty="0"/>
              <a:t> </a:t>
            </a:r>
            <a:r>
              <a:rPr lang="en-US" altLang="en-US" dirty="0" err="1"/>
              <a:t>khôn</a:t>
            </a:r>
            <a:r>
              <a:rPr lang="en-US" altLang="en-US" dirty="0"/>
              <a:t> </a:t>
            </a:r>
            <a:r>
              <a:rPr lang="en-US" altLang="en-US" dirty="0" err="1"/>
              <a:t>ngoan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09AED47-20AB-4430-9ACC-0F824C1C4DF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Xin ban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cháu</a:t>
            </a:r>
            <a:r>
              <a:rPr lang="en-US" altLang="en-US" dirty="0"/>
              <a:t> </a:t>
            </a:r>
            <a:r>
              <a:rPr lang="en-US" altLang="en-US" dirty="0" err="1"/>
              <a:t>trung</a:t>
            </a:r>
            <a:r>
              <a:rPr lang="en-US" altLang="en-US" dirty="0"/>
              <a:t> </a:t>
            </a:r>
            <a:r>
              <a:rPr lang="en-US" altLang="en-US" dirty="0" err="1"/>
              <a:t>thành</a:t>
            </a:r>
            <a:r>
              <a:rPr lang="en-US" altLang="en-US" dirty="0"/>
              <a:t> </a:t>
            </a:r>
            <a:r>
              <a:rPr lang="en-US" altLang="en-US" dirty="0" err="1"/>
              <a:t>trọn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Đi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chân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sáng</a:t>
            </a:r>
            <a:r>
              <a:rPr lang="en-US" altLang="en-US" dirty="0"/>
              <a:t> </a:t>
            </a:r>
            <a:r>
              <a:rPr lang="en-US" altLang="en-US" dirty="0" err="1"/>
              <a:t>sủa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tươi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ABB6C1F-7C0F-4F2B-ABB8-AA4AD1BBBEE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Xin </a:t>
            </a:r>
            <a:r>
              <a:rPr lang="en-US" altLang="en-US" dirty="0" err="1"/>
              <a:t>Chúa</a:t>
            </a:r>
            <a:r>
              <a:rPr lang="en-US" altLang="en-US" dirty="0"/>
              <a:t> y </a:t>
            </a:r>
            <a:r>
              <a:rPr lang="en-US" altLang="en-US" dirty="0" err="1"/>
              <a:t>hứa</a:t>
            </a:r>
            <a:r>
              <a:rPr lang="en-US" altLang="en-US" dirty="0"/>
              <a:t> </a:t>
            </a:r>
            <a:r>
              <a:rPr lang="en-US" altLang="en-US" dirty="0" err="1"/>
              <a:t>giúp</a:t>
            </a:r>
            <a:r>
              <a:rPr lang="en-US" altLang="en-US" dirty="0"/>
              <a:t> </a:t>
            </a:r>
            <a:r>
              <a:rPr lang="en-US" altLang="en-US" dirty="0" err="1"/>
              <a:t>cháu</a:t>
            </a:r>
            <a:r>
              <a:rPr lang="en-US" altLang="en-US" dirty="0"/>
              <a:t> </a:t>
            </a:r>
            <a:r>
              <a:rPr lang="en-US" altLang="en-US" dirty="0" err="1"/>
              <a:t>khôn</a:t>
            </a:r>
            <a:r>
              <a:rPr lang="en-US" altLang="en-US" dirty="0"/>
              <a:t> </a:t>
            </a:r>
            <a:r>
              <a:rPr lang="en-US" altLang="en-US" dirty="0" err="1"/>
              <a:t>ngoan</a:t>
            </a:r>
            <a:r>
              <a:rPr lang="en-US" altLang="en-US" dirty="0"/>
              <a:t>, </a:t>
            </a:r>
            <a:r>
              <a:rPr lang="en-US" altLang="en-US" dirty="0" err="1"/>
              <a:t>Chuyên</a:t>
            </a:r>
            <a:r>
              <a:rPr lang="en-US" altLang="en-US" dirty="0"/>
              <a:t> </a:t>
            </a:r>
            <a:r>
              <a:rPr lang="en-US" altLang="en-US" dirty="0" err="1"/>
              <a:t>đoạt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thưởng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vinh</a:t>
            </a:r>
            <a:r>
              <a:rPr lang="en-US" altLang="en-US" dirty="0"/>
              <a:t> </a:t>
            </a:r>
            <a:r>
              <a:rPr lang="en-US" altLang="en-US" dirty="0" err="1"/>
              <a:t>quang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5666</TotalTime>
  <Words>81</Words>
  <Application>Microsoft Office PowerPoint</Application>
  <PresentationFormat>Widescreen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Thánh Ca 395 ÔI CHA THANH KHIẾT</vt:lpstr>
      <vt:lpstr>1. Ôi Cha thanh khiết, ân hậu trọn đầy,  Xin vui thâu nhận đứa trẻ dâng đây, </vt:lpstr>
      <vt:lpstr>Che chở cho thoát  ác uế gian ô,  Xin ơn từ ái  giữ hồn ngây ngô.</vt:lpstr>
      <vt:lpstr>2. Xin Cha ban  Thánh Linh  gìn hồn nầy,  Luôn tuân luật Ngài, cứ bước thẳng ngay. </vt:lpstr>
      <vt:lpstr>Xin lấy chân lý,  tin kính, đức hạnh Điểm trang lòng trẻ tỏa màu xuân xanh.</vt:lpstr>
      <vt:lpstr>3. Anh em tôi nhóm trước Ngài giờ nầy, Hân hoan dự phần hiến trẻ con đây. </vt:lpstr>
      <vt:lpstr>Xin Chúa ban phước giúp trẻ an toàn,  Thân them tầm thước, trí càng khôn ngoan.</vt:lpstr>
      <vt:lpstr>4. Xin ban cho cháu trung thành trọn đời, Đi theo chân Ngài sáng sủa vui tươi. </vt:lpstr>
      <vt:lpstr>Xin Chúa y hứa giúp cháu khôn ngoan, Chuyên đoạt  phần thưởng  muôn đời vinh quang.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423</cp:revision>
  <dcterms:created xsi:type="dcterms:W3CDTF">2010-05-25T06:43:56Z</dcterms:created>
  <dcterms:modified xsi:type="dcterms:W3CDTF">2018-11-03T04:49:52Z</dcterms:modified>
</cp:coreProperties>
</file>