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3" r:id="rId9"/>
    <p:sldId id="374" r:id="rId10"/>
    <p:sldId id="366" r:id="rId11"/>
    <p:sldId id="367" r:id="rId12"/>
    <p:sldId id="375" r:id="rId13"/>
    <p:sldId id="3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2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76B547-01B8-4434-8E4D-08F01CF912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C350E-9004-4FDD-A326-9F1D958FB29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7C1E2AD-230C-48AB-9F22-0F1731ADB957}" type="datetimeFigureOut">
              <a:rPr lang="ru-RU"/>
              <a:pPr>
                <a:defRPr/>
              </a:pPr>
              <a:t>28.10.2018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CA7A005-E3CB-435F-B5DD-1442D479D5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F1AAC52-7117-42F8-B0E7-32E880270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710CC-E095-4C34-B111-00451D7AA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676B6-A83C-4672-B3CB-1A6148262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78FADE-5008-4B0B-B357-4017541B430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9C9CB34-2EBD-4F30-B4E4-E3902CFDE9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690A49D5-DC3B-45AF-95E4-4C1BB8E958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48D89064-2681-4DEB-BD5D-5B88E1211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4A54E1-9BE3-4403-9650-02540B7674A6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8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20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61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2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5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7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9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8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3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1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F42F52-5606-4760-909C-E80367F0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396</a:t>
            </a:r>
            <a:br>
              <a:rPr lang="en-US"/>
            </a:br>
            <a:r>
              <a:rPr lang="en-US"/>
              <a:t>VIÊN NGỌC ĐẸP RÒNG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6C7BAC1-ADD4-4530-8D19-8E53949B79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Bầy chiên thơ ngây,</a:t>
            </a:r>
            <a:br>
              <a:rPr lang="en-US" altLang="en-US"/>
            </a:br>
            <a:r>
              <a:rPr lang="en-US" altLang="en-US"/>
              <a:t>bầy chiên thơ ngây </a:t>
            </a:r>
            <a:br>
              <a:rPr lang="en-US" altLang="en-US"/>
            </a:br>
            <a:r>
              <a:rPr lang="en-US" altLang="en-US"/>
              <a:t>mến yêu Jêsus mặn mòi. 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E838D42-439E-41BF-AA1A-8B5DD29209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Là ngọc châu đây, </a:t>
            </a:r>
            <a:br>
              <a:rPr lang="en-US" altLang="en-US"/>
            </a:br>
            <a:r>
              <a:rPr lang="en-US" altLang="en-US"/>
              <a:t>là ngọc châu đây, </a:t>
            </a:r>
            <a:br>
              <a:rPr lang="en-US" altLang="en-US"/>
            </a:br>
            <a:r>
              <a:rPr lang="en-US" altLang="en-US"/>
              <a:t>ấy ngọc </a:t>
            </a:r>
            <a:br>
              <a:rPr lang="en-US" altLang="en-US"/>
            </a:br>
            <a:r>
              <a:rPr lang="en-US" altLang="en-US"/>
              <a:t>thuộc về Ngài.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0B85F56-82F8-4252-8C4B-AA1A73D4D9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Lóng lánh như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tia sáng sao mai,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mũ Ngài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đầy ngọc soi chói.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3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39BF071-D394-4C81-9037-17EF3E0AD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Những viên ngọc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rực rỡ quanh ngai,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bửu ngọc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thuộc Ngài.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09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BF5B4D9-A4D5-4385-A36F-56E73F929C9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Kìa Jêsus ta, </a:t>
            </a:r>
            <a:br>
              <a:rPr lang="en-US" altLang="en-US"/>
            </a:br>
            <a:r>
              <a:rPr lang="en-US" altLang="en-US"/>
              <a:t>kìa Jêsus ta đến </a:t>
            </a:r>
            <a:br>
              <a:rPr lang="en-US" altLang="en-US"/>
            </a:br>
            <a:r>
              <a:rPr lang="en-US" altLang="en-US"/>
              <a:t>thâu viên ngọc </a:t>
            </a:r>
            <a:br>
              <a:rPr lang="en-US" altLang="en-US"/>
            </a:br>
            <a:r>
              <a:rPr lang="en-US" altLang="en-US"/>
              <a:t>đẹp nầy. 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D59C056-3C01-4E7C-96EE-996F5551CE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Ngọc Ngài yêu đương, ngọc Ngài yêu đương,</a:t>
            </a:r>
            <a:br>
              <a:rPr lang="en-US" altLang="en-US"/>
            </a:br>
            <a:r>
              <a:rPr lang="en-US" altLang="en-US"/>
              <a:t>ấy ngọc thuộc về Ngài.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0B85F56-82F8-4252-8C4B-AA1A73D4D9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Lóng lánh như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tia sáng sao mai,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mũ Ngài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đầy ngọc soi chói.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39BF071-D394-4C81-9037-17EF3E0AD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Những viên ngọc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rực rỡ quanh ngai,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bửu ngọc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thuộc Ngài.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F25BD20-44B6-4793-9403-01D82703003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Ngài vui thâu nay, </a:t>
            </a:r>
            <a:br>
              <a:rPr lang="en-US" altLang="en-US"/>
            </a:br>
            <a:r>
              <a:rPr lang="en-US" altLang="en-US"/>
              <a:t>Ngài vui thâu nay </a:t>
            </a:r>
            <a:br>
              <a:rPr lang="en-US" altLang="en-US"/>
            </a:br>
            <a:r>
              <a:rPr lang="en-US" altLang="en-US"/>
              <a:t>những viên ngọc </a:t>
            </a:r>
            <a:br>
              <a:rPr lang="en-US" altLang="en-US"/>
            </a:br>
            <a:r>
              <a:rPr lang="en-US" altLang="en-US"/>
              <a:t>đẹp ròng này. 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7592BDC-8F1E-4BC1-ADEA-313779C80A7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Ngọc tinh anh thay, </a:t>
            </a:r>
            <a:br>
              <a:rPr lang="en-US" altLang="en-US"/>
            </a:br>
            <a:r>
              <a:rPr lang="en-US" altLang="en-US"/>
              <a:t>ngọc quang huy thay, </a:t>
            </a:r>
            <a:br>
              <a:rPr lang="en-US" altLang="en-US"/>
            </a:br>
            <a:r>
              <a:rPr lang="en-US" altLang="en-US"/>
              <a:t>ấy ngọc </a:t>
            </a:r>
            <a:br>
              <a:rPr lang="en-US" altLang="en-US"/>
            </a:br>
            <a:r>
              <a:rPr lang="en-US" altLang="en-US"/>
              <a:t>thuộc về Ngài.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0B85F56-82F8-4252-8C4B-AA1A73D4D9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Lóng lánh như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tia sáng sao mai,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mũ Ngài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đầy ngọc soi chói.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6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39BF071-D394-4C81-9037-17EF3E0AD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Những viên ngọc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rực rỡ quanh ngai,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bửu ngọc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thuộc Ngài.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6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5675</TotalTime>
  <Words>62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396 VIÊN NGỌC ĐẸP RÒNG</vt:lpstr>
      <vt:lpstr>1. Kìa Jêsus ta,  kìa Jêsus ta đến  thâu viên ngọc  đẹp nầy. </vt:lpstr>
      <vt:lpstr>Ngọc Ngài yêu đương, ngọc Ngài yêu đương, ấy ngọc thuộc về Ngài.</vt:lpstr>
      <vt:lpstr>Lóng lánh như  tia sáng sao mai,  mũ Ngài  đầy ngọc soi chói. </vt:lpstr>
      <vt:lpstr>Những viên ngọc  rực rỡ quanh ngai, ấy bửu ngọc  thuộc Ngài.</vt:lpstr>
      <vt:lpstr>2. Ngài vui thâu nay,  Ngài vui thâu nay  những viên ngọc  đẹp ròng này. </vt:lpstr>
      <vt:lpstr>Ngọc tinh anh thay,  ngọc quang huy thay,  ấy ngọc  thuộc về Ngài.</vt:lpstr>
      <vt:lpstr>Lóng lánh như  tia sáng sao mai,  mũ Ngài  đầy ngọc soi chói. </vt:lpstr>
      <vt:lpstr>Những viên ngọc  rực rỡ quanh ngai, ấy bửu ngọc  thuộc Ngài.</vt:lpstr>
      <vt:lpstr>3. Bầy chiên thơ ngây, bầy chiên thơ ngây  mến yêu Jêsus mặn mòi. </vt:lpstr>
      <vt:lpstr>Là ngọc châu đây,  là ngọc châu đây,  ấy ngọc  thuộc về Ngài.</vt:lpstr>
      <vt:lpstr>Lóng lánh như  tia sáng sao mai,  mũ Ngài  đầy ngọc soi chói. </vt:lpstr>
      <vt:lpstr>Những viên ngọc  rực rỡ quanh ngai, ấy bửu ngọc  thuộc Ngài.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425</cp:revision>
  <dcterms:created xsi:type="dcterms:W3CDTF">2010-05-25T06:43:56Z</dcterms:created>
  <dcterms:modified xsi:type="dcterms:W3CDTF">2018-10-28T01:22:02Z</dcterms:modified>
</cp:coreProperties>
</file>