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360" r:id="rId3"/>
    <p:sldId id="361" r:id="rId4"/>
    <p:sldId id="362" r:id="rId5"/>
    <p:sldId id="363" r:id="rId6"/>
    <p:sldId id="365" r:id="rId7"/>
    <p:sldId id="364" r:id="rId8"/>
    <p:sldId id="366" r:id="rId9"/>
    <p:sldId id="3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1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78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63F229-1E35-4D4E-AB24-9CFAC16112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75EAF-F003-476D-94B2-497F06B23DB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A63BA3-DE5C-45CC-A627-7062AA141777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1C33159-D02B-48CF-A00A-DEE0555C11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850C8EE-FAE2-4AD9-9946-8769BD4BB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54599-449A-47D1-BDB5-EFCADF749D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519BD-004A-44EA-A46B-08D18BB37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1120FB-7087-4B35-9E00-A66F8C14A8B0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D38DD74A-B884-4A8F-BD5C-9F1049E75C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8490298A-0599-469A-9B5B-953ECB3DA2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476E35B3-3274-49B2-A30C-8CBFE458E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816AEA-F6EB-4A5B-A318-045DF33EC064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1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0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66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504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5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2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9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6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4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3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6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2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B69584-CAAE-48E4-955C-A68F6430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397</a:t>
            </a:r>
            <a:br>
              <a:rPr lang="en-US" dirty="0"/>
            </a:br>
            <a:r>
              <a:rPr lang="en-US" dirty="0"/>
              <a:t>BÁP TÊM TRONG JÊSUS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75A3F8B6-5323-41E7-9A95-BF7A4854836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chịu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báp</a:t>
            </a:r>
            <a:r>
              <a:rPr lang="en-US" altLang="en-US" dirty="0"/>
              <a:t> </a:t>
            </a:r>
            <a:r>
              <a:rPr lang="en-US" altLang="en-US" dirty="0" err="1"/>
              <a:t>têm</a:t>
            </a:r>
            <a:r>
              <a:rPr lang="en-US" altLang="en-US" dirty="0"/>
              <a:t>, </a:t>
            </a:r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,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nay.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10CB256-6006-4E5E-913E-D687A916F3A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thoát</a:t>
            </a:r>
            <a:r>
              <a:rPr lang="en-US" altLang="en-US" dirty="0"/>
              <a:t> </a:t>
            </a:r>
            <a:r>
              <a:rPr lang="en-US" altLang="en-US" dirty="0" err="1"/>
              <a:t>lốt</a:t>
            </a:r>
            <a:r>
              <a:rPr lang="en-US" altLang="en-US" dirty="0"/>
              <a:t> </a:t>
            </a:r>
            <a:r>
              <a:rPr lang="en-US" altLang="en-US" dirty="0" err="1"/>
              <a:t>hư</a:t>
            </a:r>
            <a:r>
              <a:rPr lang="en-US" altLang="en-US" dirty="0"/>
              <a:t> </a:t>
            </a:r>
            <a:r>
              <a:rPr lang="en-US" altLang="en-US" dirty="0" err="1"/>
              <a:t>phù</a:t>
            </a:r>
            <a:r>
              <a:rPr lang="en-US" altLang="en-US" dirty="0"/>
              <a:t>,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quốc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 bay.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483D721-6E3D-4461-B74B-E361651E4AA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Dù tại bên hữu ngôi Cha đêm ngày, Ngài được vinh hiển lạ thay,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6E35BAD-6846-47A5-A3CE-74B09ECF734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 err="1"/>
              <a:t>Cũng</a:t>
            </a:r>
            <a:r>
              <a:rPr lang="en-US" altLang="en-US" dirty="0"/>
              <a:t> </a:t>
            </a:r>
            <a:r>
              <a:rPr lang="en-US" altLang="en-US" dirty="0" err="1"/>
              <a:t>vẫn</a:t>
            </a:r>
            <a:r>
              <a:rPr lang="en-US" altLang="en-US" dirty="0"/>
              <a:t> </a:t>
            </a:r>
            <a:r>
              <a:rPr lang="en-US" altLang="en-US" dirty="0" err="1"/>
              <a:t>xưng</a:t>
            </a:r>
            <a:r>
              <a:rPr lang="en-US" altLang="en-US" dirty="0"/>
              <a:t> </a:t>
            </a:r>
            <a:r>
              <a:rPr lang="en-US" altLang="en-US" dirty="0" err="1"/>
              <a:t>mình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Anh </a:t>
            </a:r>
            <a:r>
              <a:rPr lang="en-US" altLang="en-US" dirty="0" err="1"/>
              <a:t>Cả</a:t>
            </a:r>
            <a:r>
              <a:rPr lang="en-US" altLang="en-US" dirty="0"/>
              <a:t> ta </a:t>
            </a:r>
            <a:r>
              <a:rPr lang="en-US" altLang="en-US" dirty="0" err="1"/>
              <a:t>rày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Vị</a:t>
            </a:r>
            <a:r>
              <a:rPr lang="en-US" altLang="en-US" dirty="0"/>
              <a:t> </a:t>
            </a:r>
            <a:r>
              <a:rPr lang="en-US" altLang="en-US" dirty="0" err="1"/>
              <a:t>tiền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br>
              <a:rPr lang="en-US" altLang="en-US" dirty="0"/>
            </a:br>
            <a:r>
              <a:rPr lang="en-US" altLang="en-US" dirty="0" err="1"/>
              <a:t>của</a:t>
            </a:r>
            <a:r>
              <a:rPr lang="en-US" altLang="en-US" dirty="0"/>
              <a:t> ta nay.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5647C3B-7157-41A1-BBFA-9983ECB39FE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ái</a:t>
            </a:r>
            <a:r>
              <a:rPr lang="en-US" altLang="en-US" dirty="0"/>
              <a:t>, </a:t>
            </a:r>
            <a:r>
              <a:rPr lang="en-US" altLang="en-US" dirty="0" err="1"/>
              <a:t>tín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tuyệt</a:t>
            </a:r>
            <a:r>
              <a:rPr lang="en-US" altLang="en-US" dirty="0"/>
              <a:t> </a:t>
            </a:r>
            <a:r>
              <a:rPr lang="en-US" altLang="en-US" dirty="0" err="1"/>
              <a:t>vời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Vượt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</a:t>
            </a:r>
            <a:r>
              <a:rPr lang="en-US" altLang="en-US" dirty="0" err="1"/>
              <a:t>ác</a:t>
            </a:r>
            <a:r>
              <a:rPr lang="en-US" altLang="en-US" dirty="0"/>
              <a:t> </a:t>
            </a:r>
            <a:r>
              <a:rPr lang="en-US" altLang="en-US" dirty="0" err="1"/>
              <a:t>phù</a:t>
            </a:r>
            <a:r>
              <a:rPr lang="en-US" altLang="en-US" dirty="0"/>
              <a:t> </a:t>
            </a:r>
            <a:r>
              <a:rPr lang="en-US" altLang="en-US" dirty="0" err="1"/>
              <a:t>hoa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3C489C5-D83D-4CB7-B969-D55EEB3A0E3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vàn</a:t>
            </a:r>
            <a:r>
              <a:rPr lang="en-US" altLang="en-US" dirty="0"/>
              <a:t> </a:t>
            </a:r>
            <a:r>
              <a:rPr lang="en-US" altLang="en-US" dirty="0" err="1"/>
              <a:t>châu</a:t>
            </a:r>
            <a:r>
              <a:rPr lang="en-US" altLang="en-US" dirty="0"/>
              <a:t> </a:t>
            </a:r>
            <a:r>
              <a:rPr lang="en-US" altLang="en-US" dirty="0" err="1"/>
              <a:t>báu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hướng</a:t>
            </a:r>
            <a:r>
              <a:rPr lang="en-US" altLang="en-US" dirty="0"/>
              <a:t> </a:t>
            </a:r>
            <a:r>
              <a:rPr lang="en-US" altLang="en-US" dirty="0" err="1"/>
              <a:t>nước</a:t>
            </a:r>
            <a:r>
              <a:rPr lang="en-US" altLang="en-US" dirty="0"/>
              <a:t> Cha.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20F1454-2118-41CF-B79B-034FED9F343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Nguyện đời khôn kéo chúng tôi trụy lạc, Nhờ Ngài thêm sức vụt bay,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318B7B9-E52F-4F4D-8A3F-089CDFEAD5E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Bởi hấp lực Ngài cho chúng tôi đạt được phần ban thưởng vinh thay.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5674</TotalTime>
  <Words>88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397 BÁP TÊM TRONG JÊSUS</vt:lpstr>
      <vt:lpstr>1. Đồng chịu  báp têm, chết trong Jêsus, Lòng tôi  quyết chết từ nay. </vt:lpstr>
      <vt:lpstr>Sống với Jêsus  thoát lốt hư phù, Cùng Ngài thiên quốc cao bay. </vt:lpstr>
      <vt:lpstr>2. Dù tại bên hữu ngôi Cha đêm ngày, Ngài được vinh hiển lạ thay,</vt:lpstr>
      <vt:lpstr> Cũng vẫn xưng mình  Anh Cả ta rày,  Vị tiền nhân của ta nay.</vt:lpstr>
      <vt:lpstr>3. Nguyện được nhân ái, tín tâm tuyệt vời,  Vượt đời gian ác phù hoa. </vt:lpstr>
      <vt:lpstr>Quyết chứa muôn vàn châu báu trên trời, Lòng nầy luôn hướng nước Cha. </vt:lpstr>
      <vt:lpstr>4. Nguyện đời khôn kéo chúng tôi trụy lạc, Nhờ Ngài thêm sức vụt bay, </vt:lpstr>
      <vt:lpstr>Bởi hấp lực Ngài cho chúng tôi đạt được phần ban thưởng vinh thay.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424</cp:revision>
  <dcterms:created xsi:type="dcterms:W3CDTF">2010-05-25T06:43:56Z</dcterms:created>
  <dcterms:modified xsi:type="dcterms:W3CDTF">2018-11-03T04:49:13Z</dcterms:modified>
</cp:coreProperties>
</file>