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60" r:id="rId3"/>
    <p:sldId id="361" r:id="rId4"/>
    <p:sldId id="362" r:id="rId5"/>
    <p:sldId id="367" r:id="rId6"/>
    <p:sldId id="366" r:id="rId7"/>
    <p:sldId id="365" r:id="rId8"/>
    <p:sldId id="364" r:id="rId9"/>
    <p:sldId id="3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28A967-B67C-4018-BF88-19C2A8573C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1D377-AD3E-436A-AAD2-FAB67A157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E7CB207-8B87-40FB-A268-D496296C25B1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C65F75-A22C-42D8-B300-714B4E555A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B6A31D9-40D9-43C5-9199-76B18672B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66BF-5A30-4074-9A4D-4A003E8D03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257EA-852A-46ED-B736-1808430E1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E2C2E6-657F-41A0-9C4D-94933CBC335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944E22DA-633D-4CBF-9D8E-69C96BEFBE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97E27732-08A1-4299-AA60-BED1390BF7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78A063BA-9963-41A5-9B5D-91FF29980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3EF0F5-7418-4715-AD7F-35AE17C54521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47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454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3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6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0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6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BF0B5-D11C-488E-AA84-55E4637C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398</a:t>
            </a:r>
            <a:br>
              <a:rPr lang="vi-VN" dirty="0"/>
            </a:br>
            <a:r>
              <a:rPr lang="vi-VN" dirty="0"/>
              <a:t>THEO GƯƠNG CHÚA </a:t>
            </a:r>
            <a:br>
              <a:rPr lang="vi-VN" dirty="0"/>
            </a:br>
            <a:r>
              <a:rPr lang="vi-VN" dirty="0"/>
              <a:t>CHỊU BÁP TÊM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14CAA55-C0E2-4426-A490-052E0BA2917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Ngợi khen danh Jêsus Chúa chí tôn, Tụng chúc Cứu Chúa từng ban </a:t>
            </a:r>
            <a:br>
              <a:rPr lang="en-US" altLang="en-US"/>
            </a:br>
            <a:r>
              <a:rPr lang="en-US" altLang="en-US"/>
              <a:t>thánh ngôn.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8A9884F-4BBE-426C-8DBA-36B798BC4A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Vâng</a:t>
            </a:r>
            <a:r>
              <a:rPr lang="en-US" altLang="en-US" dirty="0"/>
              <a:t> ý </a:t>
            </a:r>
            <a:r>
              <a:rPr lang="en-US" altLang="en-US" dirty="0" err="1"/>
              <a:t>Chúa</a:t>
            </a:r>
            <a:r>
              <a:rPr lang="en-US" altLang="en-US" dirty="0"/>
              <a:t> Cha,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,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treo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gương</a:t>
            </a:r>
            <a:br>
              <a:rPr lang="en-US" altLang="en-US" dirty="0"/>
            </a:b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CE007B2-886F-4DF7-82D4-EDC934FFD1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Lễ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tuân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đúng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Kinh</a:t>
            </a:r>
            <a:r>
              <a:rPr lang="en-US" altLang="en-US" dirty="0"/>
              <a:t>,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sông</a:t>
            </a:r>
            <a:r>
              <a:rPr lang="en-US" altLang="en-US" dirty="0"/>
              <a:t> </a:t>
            </a:r>
            <a:r>
              <a:rPr lang="en-US" altLang="en-US" dirty="0" err="1"/>
              <a:t>Giô-đanh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726254D-B62D-4A9A-8916-D036ECF075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chứng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tin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, </a:t>
            </a:r>
            <a:r>
              <a:rPr lang="en-US" altLang="en-US" dirty="0" err="1"/>
              <a:t>Tỏ</a:t>
            </a:r>
            <a:r>
              <a:rPr lang="en-US" altLang="en-US" dirty="0"/>
              <a:t> ra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phục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Ba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2AB73D9-220E-433B-BDBD-A93B87EFF4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Cha, Con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Đức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Linh, </a:t>
            </a:r>
            <a:br>
              <a:rPr lang="en-US" altLang="en-US" dirty="0"/>
            </a:br>
            <a:r>
              <a:rPr lang="en-US" altLang="en-US" dirty="0" err="1"/>
              <a:t>Chịu</a:t>
            </a:r>
            <a:r>
              <a:rPr lang="en-US" altLang="en-US" dirty="0"/>
              <a:t> </a:t>
            </a:r>
            <a:r>
              <a:rPr lang="en-US" altLang="en-US" dirty="0" err="1"/>
              <a:t>lễ</a:t>
            </a:r>
            <a:r>
              <a:rPr lang="en-US" altLang="en-US" dirty="0"/>
              <a:t> </a:t>
            </a:r>
            <a:r>
              <a:rPr lang="en-US" altLang="en-US" dirty="0" err="1"/>
              <a:t>báp</a:t>
            </a:r>
            <a:r>
              <a:rPr lang="en-US" altLang="en-US" dirty="0"/>
              <a:t> </a:t>
            </a:r>
            <a:r>
              <a:rPr lang="en-US" altLang="en-US" dirty="0" err="1"/>
              <a:t>têm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br>
              <a:rPr lang="en-US" altLang="en-US" dirty="0"/>
            </a:b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Kinh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A9EBFBD-9070-4CBA-8C1C-1A74640D3B3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Do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lương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Nghỉ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an </a:t>
            </a:r>
            <a:br>
              <a:rPr lang="en-US" altLang="en-US" dirty="0"/>
            </a:br>
            <a:r>
              <a:rPr lang="en-US" altLang="en-US" dirty="0"/>
              <a:t>Cha </a:t>
            </a:r>
            <a:r>
              <a:rPr lang="en-US" altLang="en-US" dirty="0" err="1"/>
              <a:t>Thánh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F91E052-063A-4AAA-B482-5261BFB677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lãnh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Linh,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Cha </a:t>
            </a:r>
            <a:r>
              <a:rPr lang="en-US" altLang="en-US" dirty="0" err="1"/>
              <a:t>vĩnh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8F6240C-6E4D-4079-8C4D-0EDA1703D65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Ơn ấy khiến tôi </a:t>
            </a:r>
            <a:br>
              <a:rPr lang="en-US" altLang="en-US"/>
            </a:br>
            <a:r>
              <a:rPr lang="en-US" altLang="en-US"/>
              <a:t>vui dâng trọn đời, Nguyện yêu thương duy một Jêsus thôi.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5676</TotalTime>
  <Words>109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398 THEO GƯƠNG CHÚA  CHỊU BÁP TÊM</vt:lpstr>
      <vt:lpstr>1. Ngợi khen danh Jêsus Chúa chí tôn, Tụng chúc Cứu Chúa từng ban  thánh ngôn. </vt:lpstr>
      <vt:lpstr>Vâng ý Chúa Cha, bước theo công bình, Jêsus treo cao một gương chân chính.</vt:lpstr>
      <vt:lpstr>2. Lễ xưa xin tuân hành đúng Thánh Kinh, Như chính Cứu Chúa tại sông Giô-đanh.</vt:lpstr>
      <vt:lpstr>Đây nước chứng minh đức tin chân thành, Tỏ ra tâm vâng phục  Ba Ngôi thánh.</vt:lpstr>
      <vt:lpstr>3. Nhờ danh Cha, Con và  Đức Thánh Linh,  Chịu lễ báp têm hiệp theo Thánh Kinh. </vt:lpstr>
      <vt:lpstr>Do huyết Jêsus, lương tâm yên lành, Nghỉ trong  yêu thương bình an  Cha Thánh.</vt:lpstr>
      <vt:lpstr>4. Bởi ơn tôi được nhận lãnh Thánh Linh, Gọi Chúa chí thánh là Cha vĩnh sinh. </vt:lpstr>
      <vt:lpstr>Ơn ấy khiến tôi  vui dâng trọn đời, Nguyện yêu thương duy một Jêsus thôi.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425</cp:revision>
  <dcterms:created xsi:type="dcterms:W3CDTF">2010-05-25T06:43:56Z</dcterms:created>
  <dcterms:modified xsi:type="dcterms:W3CDTF">2018-11-03T04:48:42Z</dcterms:modified>
</cp:coreProperties>
</file>