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60" r:id="rId3"/>
    <p:sldId id="367" r:id="rId4"/>
    <p:sldId id="366" r:id="rId5"/>
    <p:sldId id="365" r:id="rId6"/>
    <p:sldId id="364" r:id="rId7"/>
    <p:sldId id="363" r:id="rId8"/>
    <p:sldId id="362" r:id="rId9"/>
    <p:sldId id="3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81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2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531373-D9A1-4504-979C-A7876BDC40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D80D2-2FA1-478C-AF46-337959A6EE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34FD0C-BF2B-4130-BB71-C41AB841ABAD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B3DF68E-839A-4583-AB32-666BCFFB4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3F014C9-319C-4225-9089-64ED7E7F0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60BC-E621-4193-85D6-44E2DC9F7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6FD2-2D43-4B3C-8AA1-53FE9ED56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431C6A-9046-4690-A553-4E79FBA3FE5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916128D3-6E6F-4129-A765-666BC31EC7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932E4BF9-5223-4266-A517-6A118B89BC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72A1F2E-C748-4C6F-ABF0-6DB932837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8B6E51-35A4-4FED-A5AC-9244B9BBA722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37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0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7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4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6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8BE97-7D38-4C9B-A502-AF9D70BA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399</a:t>
            </a:r>
            <a:br>
              <a:rPr lang="en-US" dirty="0"/>
            </a:br>
            <a:r>
              <a:rPr lang="en-US" dirty="0"/>
              <a:t>TRUY </a:t>
            </a:r>
            <a:r>
              <a:rPr lang="en-US"/>
              <a:t>NIỆM CHÚA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5CA571D-2992-44D8-85FD-EA07B67B59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Thành tâm vâng lời Chân Chúa phán tuyên, cung kính </a:t>
            </a:r>
            <a:br>
              <a:rPr lang="en-US" altLang="en-US"/>
            </a:br>
            <a:r>
              <a:rPr lang="en-US" altLang="en-US"/>
              <a:t>tôi dự thánh diên.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ABB5EE2-2AE8-4AA4-95C6-BC9604FAB6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r>
              <a:rPr lang="en-US" altLang="en-US" dirty="0" err="1"/>
              <a:t>bánh</a:t>
            </a:r>
            <a:r>
              <a:rPr lang="en-US" altLang="en-US" dirty="0"/>
              <a:t>, </a:t>
            </a:r>
            <a:r>
              <a:rPr lang="en-US" altLang="en-US" dirty="0" err="1"/>
              <a:t>chén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r>
              <a:rPr lang="en-US" altLang="en-US" dirty="0" err="1"/>
              <a:t>cảm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hôm</a:t>
            </a:r>
            <a:r>
              <a:rPr lang="en-US" altLang="en-US" dirty="0"/>
              <a:t> nay.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27A1CBC-B843-4786-AC0F-2FC42F07F0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nát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chan</a:t>
            </a:r>
            <a:r>
              <a:rPr lang="en-US" altLang="en-US" dirty="0"/>
              <a:t>,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bánh</a:t>
            </a:r>
            <a:r>
              <a:rPr lang="en-US" altLang="en-US" dirty="0"/>
              <a:t> </a:t>
            </a:r>
            <a:r>
              <a:rPr lang="en-US" altLang="en-US" dirty="0" err="1"/>
              <a:t>chén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ban,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59A744F-0439-4132-BF61-5C92CFB32A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Nhắc</a:t>
            </a:r>
            <a:r>
              <a:rPr lang="en-US" altLang="en-US" dirty="0"/>
              <a:t> </a:t>
            </a:r>
            <a:r>
              <a:rPr lang="en-US" altLang="en-US" dirty="0" err="1"/>
              <a:t>nhở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quý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, </a:t>
            </a:r>
            <a:r>
              <a:rPr lang="en-US" altLang="en-US" dirty="0" err="1"/>
              <a:t>cảm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hôm</a:t>
            </a:r>
            <a:r>
              <a:rPr lang="en-US" altLang="en-US" dirty="0"/>
              <a:t> nay.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C148837-D5EF-4A12-80D9-3B256506B0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Hồi truy niệm Ngài đã chết thế tôi. </a:t>
            </a:r>
            <a:br>
              <a:rPr lang="en-US" altLang="en-US"/>
            </a:br>
            <a:r>
              <a:rPr lang="en-US" altLang="en-US"/>
              <a:t>Ơn phước cao dày, </a:t>
            </a:r>
            <a:br>
              <a:rPr lang="en-US" altLang="en-US"/>
            </a:br>
            <a:r>
              <a:rPr lang="en-US" altLang="en-US"/>
              <a:t>Chúa ôi;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D3C36FD-1398-4180-8999-6408B2FBD9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Dẫu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hơi</a:t>
            </a:r>
            <a:r>
              <a:rPr lang="en-US" altLang="en-US" dirty="0"/>
              <a:t> </a:t>
            </a:r>
            <a:r>
              <a:rPr lang="en-US" altLang="en-US" dirty="0" err="1"/>
              <a:t>tàn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tim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r>
              <a:rPr lang="en-US" altLang="en-US" dirty="0"/>
              <a:t>, </a:t>
            </a:r>
            <a:r>
              <a:rPr lang="en-US" altLang="en-US" dirty="0" err="1"/>
              <a:t>mắt</a:t>
            </a:r>
            <a:r>
              <a:rPr lang="en-US" altLang="en-US" dirty="0"/>
              <a:t> </a:t>
            </a:r>
            <a:r>
              <a:rPr lang="en-US" altLang="en-US" dirty="0" err="1"/>
              <a:t>hoa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0DC0585-7B1D-4316-AA02-1993C00A4B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sắp</a:t>
            </a:r>
            <a:r>
              <a:rPr lang="en-US" altLang="en-US" dirty="0"/>
              <a:t> qua </a:t>
            </a:r>
            <a:r>
              <a:rPr lang="en-US" altLang="en-US" dirty="0" err="1"/>
              <a:t>đời</a:t>
            </a:r>
            <a:r>
              <a:rPr lang="en-US" altLang="en-US" dirty="0"/>
              <a:t>, </a:t>
            </a:r>
            <a:r>
              <a:rPr lang="en-US" altLang="en-US" dirty="0" err="1"/>
              <a:t>môi</a:t>
            </a:r>
            <a:r>
              <a:rPr lang="en-US" altLang="en-US" dirty="0"/>
              <a:t> </a:t>
            </a:r>
            <a:r>
              <a:rPr lang="en-US" altLang="en-US" dirty="0" err="1"/>
              <a:t>cứng</a:t>
            </a:r>
            <a:r>
              <a:rPr lang="en-US" altLang="en-US" dirty="0"/>
              <a:t> </a:t>
            </a:r>
            <a:r>
              <a:rPr lang="en-US" altLang="en-US" dirty="0" err="1"/>
              <a:t>lưỡi</a:t>
            </a:r>
            <a:r>
              <a:rPr lang="en-US" altLang="en-US" dirty="0"/>
              <a:t> </a:t>
            </a:r>
            <a:r>
              <a:rPr lang="en-US" altLang="en-US" dirty="0" err="1"/>
              <a:t>đơ</a:t>
            </a:r>
            <a:r>
              <a:rPr lang="en-US" altLang="en-US" dirty="0"/>
              <a:t>,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mơ</a:t>
            </a:r>
            <a:r>
              <a:rPr lang="en-US" altLang="en-US" dirty="0"/>
              <a:t> </a:t>
            </a:r>
            <a:r>
              <a:rPr lang="en-US" altLang="en-US" dirty="0" err="1"/>
              <a:t>hồ</a:t>
            </a:r>
            <a:r>
              <a:rPr lang="en-US" altLang="en-US" dirty="0"/>
              <a:t> </a:t>
            </a:r>
            <a:r>
              <a:rPr lang="en-US" altLang="en-US" dirty="0" err="1"/>
              <a:t>ngẩn</a:t>
            </a:r>
            <a:r>
              <a:rPr lang="en-US" altLang="en-US" dirty="0"/>
              <a:t> </a:t>
            </a:r>
            <a:r>
              <a:rPr lang="en-US" altLang="en-US" dirty="0" err="1"/>
              <a:t>ngơ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375FFBE-9230-45D9-80AC-5AA1D8E5BCB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Ở trên thiên đàng </a:t>
            </a:r>
            <a:br>
              <a:rPr lang="en-US" altLang="en-US"/>
            </a:br>
            <a:r>
              <a:rPr lang="en-US" altLang="en-US"/>
              <a:t>xin nhớ đến tôi, </a:t>
            </a:r>
            <a:br>
              <a:rPr lang="en-US" altLang="en-US"/>
            </a:br>
            <a:r>
              <a:rPr lang="en-US" altLang="en-US"/>
              <a:t>hỡi Jêsus Christ, Chúa ôi!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5680</TotalTime>
  <Words>109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399 TRUY NIỆM CHÚA</vt:lpstr>
      <vt:lpstr>1. Thành tâm vâng lời Chân Chúa phán tuyên, cung kính  tôi dự thánh diên. </vt:lpstr>
      <vt:lpstr>Chúa ôi, khi cùng chung bánh, chén đây, cảm lòng nhớ Chúa hôm nay.</vt:lpstr>
      <vt:lpstr>2. Vì tôi xưa Ngài thân nát huyết chan, đây bánh chén từ Chúa ban,</vt:lpstr>
      <vt:lpstr> Nhắc nhở tôi một giao ước quý thay, cảm lòng nhớ Chúa hôm nay.</vt:lpstr>
      <vt:lpstr>3. Hồi truy niệm Ngài đã chết thế tôi.  Ơn phước cao dày,  Chúa ôi; </vt:lpstr>
      <vt:lpstr>Dẫu khi hơi tàn,  tim yếu, mắt hoa,  vẫn còn nhớ  Chúa thiết tha.</vt:lpstr>
      <vt:lpstr>4. Giờ sắp qua đời, môi cứng lưỡi đơ, tâm trí mơ hồ ngẩn ngơ; </vt:lpstr>
      <vt:lpstr>Ở trên thiên đàng  xin nhớ đến tôi,  hỡi Jêsus Christ, Chúa ôi!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429</cp:revision>
  <dcterms:created xsi:type="dcterms:W3CDTF">2010-05-25T06:43:56Z</dcterms:created>
  <dcterms:modified xsi:type="dcterms:W3CDTF">2018-11-03T04:48:05Z</dcterms:modified>
</cp:coreProperties>
</file>