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60" r:id="rId3"/>
    <p:sldId id="370" r:id="rId4"/>
    <p:sldId id="361" r:id="rId5"/>
    <p:sldId id="369" r:id="rId6"/>
    <p:sldId id="368" r:id="rId7"/>
    <p:sldId id="373" r:id="rId8"/>
    <p:sldId id="367" r:id="rId9"/>
    <p:sldId id="366" r:id="rId10"/>
    <p:sldId id="374" r:id="rId11"/>
    <p:sldId id="365" r:id="rId12"/>
    <p:sldId id="364" r:id="rId13"/>
    <p:sldId id="372" r:id="rId14"/>
    <p:sldId id="363" r:id="rId15"/>
    <p:sldId id="362" r:id="rId16"/>
    <p:sldId id="3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86387" autoAdjust="0"/>
  </p:normalViewPr>
  <p:slideViewPr>
    <p:cSldViewPr snapToGrid="0">
      <p:cViewPr varScale="1">
        <p:scale>
          <a:sx n="66" d="100"/>
          <a:sy n="66" d="100"/>
        </p:scale>
        <p:origin x="91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CF71F3-E652-4116-86F9-81A644492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27791-4809-46FB-A522-F1C693B70C1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3E62C-B521-4668-A5A2-DB30CE151490}" type="datetimeFigureOut">
              <a:rPr lang="ru-RU"/>
              <a:pPr>
                <a:defRPr/>
              </a:pPr>
              <a:t>05.01.2019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B232CFE-7716-4DE8-A75C-EAE42F700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7C816DD-3FE9-4A36-8D66-F31E0C3A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290D-EE5B-4E22-86B7-528DC55E24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F12F2-5794-410D-AFD1-766ED52E0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CF058D-12D3-4F26-830E-F6A58AC0D77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A7891168-52AC-44C2-AC4F-98C18ACDE1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AE74C0C8-36DF-41BA-A3EB-8D34E65AEC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4D67B9B4-A01A-4571-A2EA-AE0428B48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C239C-993C-4FEF-8C73-FDAA8DE2EB81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2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942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00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8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1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3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9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0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4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8F27C7-6644-4BA3-8C58-52ACFFC8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400</a:t>
            </a:r>
            <a:br>
              <a:rPr lang="en-US" dirty="0"/>
            </a:br>
            <a:r>
              <a:rPr lang="en-US" dirty="0"/>
              <a:t>TIỆC THÁNH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443FDC8-38A0-4637-A0B9-A12A87DA8BD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niệm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ta,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nay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ra.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A9E6AFE-5564-4054-84E3-E357ABBCBC9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Lạy Chúa thứ tha</a:t>
            </a:r>
            <a:br>
              <a:rPr lang="en-US" altLang="en-US"/>
            </a:br>
            <a:r>
              <a:rPr lang="en-US" altLang="en-US"/>
              <a:t>mọi lỗi lầm, </a:t>
            </a:r>
            <a:br>
              <a:rPr lang="en-US" altLang="en-US"/>
            </a:br>
            <a:r>
              <a:rPr lang="en-US" altLang="en-US"/>
              <a:t>từng phạm </a:t>
            </a:r>
            <a:br>
              <a:rPr lang="en-US" altLang="en-US"/>
            </a:br>
            <a:r>
              <a:rPr lang="en-US" altLang="en-US"/>
              <a:t>điều Cha răn cấm,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4F46C90-C6C3-44C8-B8DE-853629FF9C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bôi</a:t>
            </a:r>
            <a:r>
              <a:rPr lang="en-US" altLang="en-US" dirty="0"/>
              <a:t> </a:t>
            </a:r>
            <a:r>
              <a:rPr lang="en-US" altLang="en-US" dirty="0" err="1"/>
              <a:t>sạch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xứng</a:t>
            </a:r>
            <a:r>
              <a:rPr lang="en-US" altLang="en-US" dirty="0"/>
              <a:t> </a:t>
            </a:r>
            <a:r>
              <a:rPr lang="en-US" altLang="en-US" dirty="0" err="1"/>
              <a:t>đáng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dự</a:t>
            </a:r>
            <a:r>
              <a:rPr lang="en-US" altLang="en-US" dirty="0"/>
              <a:t> </a:t>
            </a:r>
            <a:r>
              <a:rPr lang="en-US" altLang="en-US" dirty="0" err="1"/>
              <a:t>tiệc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D485EFA-9C64-4ECF-9F90-ED2832FD3B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niệm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ta,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nay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ra.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3B8DFB5-FF21-48B9-97FD-C2580729D8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Tiệc thánh nhắc ta</a:t>
            </a:r>
            <a:br>
              <a:rPr lang="en-US" altLang="en-US"/>
            </a:br>
            <a:r>
              <a:rPr lang="en-US" altLang="en-US"/>
              <a:t>ngày phước hạnh,</a:t>
            </a:r>
            <a:br>
              <a:rPr lang="en-US" altLang="en-US"/>
            </a:br>
            <a:r>
              <a:rPr lang="en-US" altLang="en-US"/>
              <a:t>ngày dự tiệc </a:t>
            </a:r>
            <a:br>
              <a:rPr lang="en-US" altLang="en-US"/>
            </a:br>
            <a:r>
              <a:rPr lang="en-US" altLang="en-US"/>
              <a:t>Chiên Con Thánh,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4A1F787-C33C-4184-84C7-7058053193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nóng</a:t>
            </a:r>
            <a:r>
              <a:rPr lang="en-US" altLang="en-US" dirty="0"/>
              <a:t> </a:t>
            </a:r>
            <a:r>
              <a:rPr lang="en-US" altLang="en-US" dirty="0" err="1"/>
              <a:t>nảy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tái</a:t>
            </a:r>
            <a:r>
              <a:rPr lang="en-US" altLang="en-US" dirty="0"/>
              <a:t> </a:t>
            </a:r>
            <a:r>
              <a:rPr lang="en-US" altLang="en-US" dirty="0" err="1"/>
              <a:t>lâm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cõi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lầm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331CCA7-E43F-48B0-87B5-22D5564CF8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niệm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ta,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nay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ra.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E01555E-65A3-4E18-A843-C8F5FA9D38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Tiệc thánh </a:t>
            </a:r>
            <a:br>
              <a:rPr lang="en-US" altLang="en-US"/>
            </a:br>
            <a:r>
              <a:rPr lang="en-US" altLang="en-US"/>
              <a:t>Chúa ban mọi sứ đồ, truyền đời đời </a:t>
            </a:r>
            <a:br>
              <a:rPr lang="en-US" altLang="en-US"/>
            </a:br>
            <a:r>
              <a:rPr lang="en-US" altLang="en-US"/>
              <a:t>nên ghi nhớ,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3490FD2-2BA9-4B64-BF8C-F5E021F356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Rằng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báu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chịu</a:t>
            </a:r>
            <a:br>
              <a:rPr lang="en-US" altLang="en-US" dirty="0"/>
            </a:b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7BC7A54-C5E0-4861-BE4D-B0950F0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niệm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ta,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nay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ra.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FB55228-7742-4815-A42E-C6A4456AFD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chịu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đồ </a:t>
            </a:r>
            <a:r>
              <a:rPr lang="en-US" altLang="en-US" dirty="0" err="1"/>
              <a:t>đệ</a:t>
            </a:r>
            <a:r>
              <a:rPr lang="en-US" altLang="en-US"/>
              <a:t>, phụ thân</a:t>
            </a:r>
            <a:br>
              <a:rPr lang="en-US" altLang="en-US" dirty="0"/>
            </a:br>
            <a:r>
              <a:rPr lang="en-US" altLang="en-US"/>
              <a:t>xa </a:t>
            </a:r>
            <a:r>
              <a:rPr lang="en-US" altLang="en-US" dirty="0" err="1"/>
              <a:t>lánh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D63FCD2-FC92-4D4E-A951-0DE557866C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Nhục</a:t>
            </a:r>
            <a:r>
              <a:rPr lang="en-US" altLang="en-US" dirty="0"/>
              <a:t> </a:t>
            </a:r>
            <a:r>
              <a:rPr lang="en-US" altLang="en-US" dirty="0" err="1"/>
              <a:t>nhã</a:t>
            </a:r>
            <a:r>
              <a:rPr lang="en-US" altLang="en-US" dirty="0"/>
              <a:t> </a:t>
            </a:r>
            <a:r>
              <a:rPr lang="en-US" altLang="en-US" err="1"/>
              <a:t>đớn</a:t>
            </a:r>
            <a:r>
              <a:rPr lang="en-US" altLang="en-US"/>
              <a:t> đau</a:t>
            </a:r>
            <a:br>
              <a:rPr lang="en-US" altLang="en-US" dirty="0"/>
            </a:br>
            <a:r>
              <a:rPr lang="en-US" altLang="en-US"/>
              <a:t>nào </a:t>
            </a:r>
            <a:r>
              <a:rPr lang="en-US" altLang="en-US" dirty="0" err="1"/>
              <a:t>thở</a:t>
            </a:r>
            <a:r>
              <a:rPr lang="en-US" altLang="en-US" dirty="0"/>
              <a:t> than, </a:t>
            </a:r>
            <a:br>
              <a:rPr lang="en-US" altLang="en-US" dirty="0"/>
            </a:b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hồng</a:t>
            </a:r>
            <a:r>
              <a:rPr lang="en-US" altLang="en-US" dirty="0"/>
              <a:t> </a:t>
            </a:r>
            <a:r>
              <a:rPr lang="en-US" altLang="en-US" dirty="0" err="1"/>
              <a:t>giọt</a:t>
            </a:r>
            <a:r>
              <a:rPr lang="en-US" altLang="en-US" dirty="0"/>
              <a:t> </a:t>
            </a:r>
            <a:r>
              <a:rPr lang="en-US" altLang="en-US" dirty="0" err="1"/>
              <a:t>tràn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146D961-028D-4E8E-8706-13E40668DEF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niệm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ta,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nay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ra.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AD1C288-9A6A-4C16-8B31-6C60294875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Cầm</a:t>
            </a:r>
            <a:r>
              <a:rPr lang="en-US" altLang="en-US" dirty="0"/>
              <a:t> </a:t>
            </a:r>
            <a:r>
              <a:rPr lang="en-US" altLang="en-US" dirty="0" err="1"/>
              <a:t>bánh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err="1"/>
              <a:t>Ngài</a:t>
            </a:r>
            <a:r>
              <a:rPr lang="en-US" altLang="en-US"/>
              <a:t> vỡ </a:t>
            </a:r>
            <a:r>
              <a:rPr lang="en-US" altLang="en-US" err="1"/>
              <a:t>rồi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thật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ta</a:t>
            </a:r>
            <a:br>
              <a:rPr lang="en-US" altLang="en-US" dirty="0"/>
            </a:b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nỗi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7384382-65F2-4F8E-A0B9-9B2860B2BB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Cầm</a:t>
            </a:r>
            <a:r>
              <a:rPr lang="en-US" altLang="en-US" dirty="0"/>
              <a:t> </a:t>
            </a:r>
            <a:r>
              <a:rPr lang="en-US" altLang="en-US" dirty="0" err="1"/>
              <a:t>chén</a:t>
            </a:r>
            <a:r>
              <a:rPr lang="en-US" altLang="en-US" dirty="0"/>
              <a:t> </a:t>
            </a:r>
            <a:r>
              <a:rPr lang="en-US" altLang="en-US" dirty="0" err="1"/>
              <a:t>nhắc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ta </a:t>
            </a:r>
            <a:r>
              <a:rPr lang="en-US" altLang="en-US" dirty="0" err="1"/>
              <a:t>giọt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rơi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ban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5664</TotalTime>
  <Words>67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400 TIỆC THÁNH </vt:lpstr>
      <vt:lpstr>1. Tiệc thánh  Chúa ban mọi sứ đồ, truyền đời đời  nên ghi nhớ, </vt:lpstr>
      <vt:lpstr>Rằng Chúa chết thay  vì chúng sinh,  thân báu phải chịu thập hình. </vt:lpstr>
      <vt:lpstr>Hồi niệm thân Chúa huyết tuôn vì ta,  nay rao truyền  sự chết Chúa ra.</vt:lpstr>
      <vt:lpstr>2. Thập giá Chúa xưa  chịu khổ hình,  đồ đệ, phụ thân xa lánh. </vt:lpstr>
      <vt:lpstr>Nhục nhã đớn đau nào thở than,  thân Chúa  huyết hồng giọt tràn.</vt:lpstr>
      <vt:lpstr>Hồi niệm thân Chúa huyết tuôn vì ta,  nay rao truyền  sự chết Chúa ra.</vt:lpstr>
      <vt:lpstr>3. Cầm bánh  nhớ thân Ngài vỡ rồi, thật vì tội ta nên nỗi, </vt:lpstr>
      <vt:lpstr>Cầm chén nhắc  ta giọt huyết rơi,  ban giá cứu chuộc  mọi người.</vt:lpstr>
      <vt:lpstr>Hồi niệm thân Chúa huyết tuôn vì ta,  nay rao truyền  sự chết Chúa ra.</vt:lpstr>
      <vt:lpstr>4. Lạy Chúa thứ tha mọi lỗi lầm,  từng phạm  điều Cha răn cấm, </vt:lpstr>
      <vt:lpstr>Nguyền lấy huyết  bôi sạch cả đây,  cho xứng đáng  dự tiệc này.</vt:lpstr>
      <vt:lpstr>Hồi niệm thân Chúa huyết tuôn vì ta,  nay rao truyền  sự chết Chúa ra.</vt:lpstr>
      <vt:lpstr>5. Tiệc thánh nhắc ta ngày phước hạnh, ngày dự tiệc  Chiên Con Thánh, </vt:lpstr>
      <vt:lpstr>Lòng nóng nảy  trông Ngài tái lâm, chung kết  cõi đời lạc lầm.</vt:lpstr>
      <vt:lpstr>Hồi niệm thân Chúa huyết tuôn vì ta,  nay rao truyền  sự chết Chúa ra.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430</cp:revision>
  <dcterms:created xsi:type="dcterms:W3CDTF">2010-05-25T06:43:56Z</dcterms:created>
  <dcterms:modified xsi:type="dcterms:W3CDTF">2019-01-05T13:11:32Z</dcterms:modified>
</cp:coreProperties>
</file>