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56" r:id="rId2"/>
    <p:sldId id="257" r:id="rId3"/>
    <p:sldId id="260" r:id="rId4"/>
    <p:sldId id="259" r:id="rId5"/>
    <p:sldId id="261" r:id="rId6"/>
    <p:sldId id="258"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477" autoAdjust="0"/>
  </p:normalViewPr>
  <p:slideViewPr>
    <p:cSldViewPr snapToGrid="0">
      <p:cViewPr>
        <p:scale>
          <a:sx n="25" d="100"/>
          <a:sy n="25" d="100"/>
        </p:scale>
        <p:origin x="1092" y="9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2C579-ABC5-4C15-B55D-5D77711891DF}" type="slidenum">
              <a:rPr lang="en-US" smtClean="0"/>
              <a:t>1</a:t>
            </a:fld>
            <a:endParaRPr lang="en-US"/>
          </a:p>
        </p:txBody>
      </p:sp>
    </p:spTree>
    <p:extLst>
      <p:ext uri="{BB962C8B-B14F-4D97-AF65-F5344CB8AC3E}">
        <p14:creationId xmlns:p14="http://schemas.microsoft.com/office/powerpoint/2010/main" val="151276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Thánh Ca </a:t>
            </a:r>
            <a:r>
              <a:rPr lang="en-US" dirty="0" smtClean="0"/>
              <a:t>401</a:t>
            </a:r>
            <a:endParaRPr lang="vi-VN" dirty="0" smtClean="0"/>
          </a:p>
          <a:p>
            <a:r>
              <a:rPr lang="vi-VN" dirty="0" smtClean="0"/>
              <a:t>CHÚC </a:t>
            </a:r>
            <a:r>
              <a:rPr lang="vi-VN" dirty="0"/>
              <a:t>HÔN LỄ</a:t>
            </a:r>
            <a:endParaRPr lang="en-US" dirty="0"/>
          </a:p>
        </p:txBody>
      </p:sp>
    </p:spTree>
    <p:extLst>
      <p:ext uri="{BB962C8B-B14F-4D97-AF65-F5344CB8AC3E}">
        <p14:creationId xmlns:p14="http://schemas.microsoft.com/office/powerpoint/2010/main" val="136797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a:t>
            </a:r>
            <a:r>
              <a:rPr lang="vi-VN" dirty="0" smtClean="0"/>
              <a:t>Lạy Đấng xưa lập </a:t>
            </a:r>
            <a:r>
              <a:rPr lang="en-US" dirty="0" smtClean="0"/>
              <a:t/>
            </a:r>
            <a:br>
              <a:rPr lang="en-US" dirty="0" smtClean="0"/>
            </a:br>
            <a:r>
              <a:rPr lang="vi-VN" dirty="0" smtClean="0"/>
              <a:t>hôn lễ trước tiên, </a:t>
            </a:r>
            <a:r>
              <a:rPr lang="en-US" dirty="0" smtClean="0"/>
              <a:t/>
            </a:r>
            <a:br>
              <a:rPr lang="en-US" dirty="0" smtClean="0"/>
            </a:br>
            <a:r>
              <a:rPr lang="vi-VN" dirty="0" smtClean="0"/>
              <a:t>Cho Ê-va với A-đam </a:t>
            </a:r>
            <a:r>
              <a:rPr lang="en-US" dirty="0" smtClean="0"/>
              <a:t/>
            </a:r>
            <a:br>
              <a:rPr lang="en-US" dirty="0" smtClean="0"/>
            </a:br>
            <a:r>
              <a:rPr lang="vi-VN" dirty="0" smtClean="0"/>
              <a:t>kết duyên. </a:t>
            </a:r>
            <a:endParaRPr lang="en-US" dirty="0"/>
          </a:p>
        </p:txBody>
      </p:sp>
    </p:spTree>
    <p:extLst>
      <p:ext uri="{BB962C8B-B14F-4D97-AF65-F5344CB8AC3E}">
        <p14:creationId xmlns:p14="http://schemas.microsoft.com/office/powerpoint/2010/main" val="61368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Nguyện Chúa Chủ hôn trong giờ này </a:t>
            </a:r>
            <a:r>
              <a:rPr lang="en-US" dirty="0" smtClean="0"/>
              <a:t>n</a:t>
            </a:r>
            <a:r>
              <a:rPr lang="vi-VN" dirty="0" smtClean="0"/>
              <a:t>hìn xuống đôi bạn đang đứng </a:t>
            </a:r>
            <a:r>
              <a:rPr lang="en-US" dirty="0" smtClean="0"/>
              <a:t/>
            </a:r>
            <a:br>
              <a:rPr lang="en-US" dirty="0" smtClean="0"/>
            </a:br>
            <a:r>
              <a:rPr lang="vi-VN" dirty="0" smtClean="0"/>
              <a:t>trước đây, </a:t>
            </a:r>
            <a:endParaRPr lang="en-US" dirty="0"/>
          </a:p>
        </p:txBody>
      </p:sp>
    </p:spTree>
    <p:extLst>
      <p:ext uri="{BB962C8B-B14F-4D97-AF65-F5344CB8AC3E}">
        <p14:creationId xmlns:p14="http://schemas.microsoft.com/office/powerpoint/2010/main" val="190082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Đồng ra mắt Chúa, cúi xin ân ban, Nguyện xuống phước đôi bên vẹn toàn; Gái trai sánh vai, </a:t>
            </a:r>
            <a:r>
              <a:rPr lang="en-US" dirty="0" smtClean="0"/>
              <a:t/>
            </a:r>
            <a:br>
              <a:rPr lang="en-US" dirty="0" smtClean="0"/>
            </a:br>
            <a:r>
              <a:rPr lang="vi-VN" dirty="0" smtClean="0"/>
              <a:t>thắm tươi hòa hai, </a:t>
            </a:r>
            <a:endParaRPr lang="en-US" dirty="0"/>
          </a:p>
        </p:txBody>
      </p:sp>
    </p:spTree>
    <p:extLst>
      <p:ext uri="{BB962C8B-B14F-4D97-AF65-F5344CB8AC3E}">
        <p14:creationId xmlns:p14="http://schemas.microsoft.com/office/powerpoint/2010/main" val="392939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Trước sau nào sai, </a:t>
            </a:r>
            <a:r>
              <a:rPr lang="en-US" dirty="0" smtClean="0"/>
              <a:t/>
            </a:r>
            <a:br>
              <a:rPr lang="en-US" dirty="0" smtClean="0"/>
            </a:br>
            <a:r>
              <a:rPr lang="vi-VN" dirty="0" smtClean="0"/>
              <a:t>Mến yêu lâu dài, </a:t>
            </a:r>
            <a:r>
              <a:rPr lang="en-US" dirty="0" smtClean="0"/>
              <a:t/>
            </a:r>
            <a:br>
              <a:rPr lang="en-US" dirty="0" smtClean="0"/>
            </a:br>
            <a:r>
              <a:rPr lang="vi-VN" dirty="0" smtClean="0"/>
              <a:t>Kết ước yêu nhau </a:t>
            </a:r>
            <a:r>
              <a:rPr lang="en-US" dirty="0" smtClean="0"/>
              <a:t/>
            </a:r>
            <a:br>
              <a:rPr lang="en-US" dirty="0" smtClean="0"/>
            </a:br>
            <a:r>
              <a:rPr lang="vi-VN" dirty="0" smtClean="0"/>
              <a:t>trăm năm duyên hài. </a:t>
            </a:r>
            <a:endParaRPr lang="en-US" dirty="0"/>
          </a:p>
        </p:txBody>
      </p:sp>
    </p:spTree>
    <p:extLst>
      <p:ext uri="{BB962C8B-B14F-4D97-AF65-F5344CB8AC3E}">
        <p14:creationId xmlns:p14="http://schemas.microsoft.com/office/powerpoint/2010/main" val="14386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Kìa, lứa đôi nguyện ước trước Chúa Cha, </a:t>
            </a:r>
            <a:r>
              <a:rPr lang="en-US" dirty="0" smtClean="0"/>
              <a:t/>
            </a:r>
            <a:br>
              <a:rPr lang="en-US" dirty="0" smtClean="0"/>
            </a:br>
            <a:r>
              <a:rPr lang="vi-VN" dirty="0" smtClean="0"/>
              <a:t>Hằng vâng theo Chúa </a:t>
            </a:r>
            <a:r>
              <a:rPr lang="en-US" dirty="0" smtClean="0"/>
              <a:t/>
            </a:r>
            <a:br>
              <a:rPr lang="en-US" dirty="0" smtClean="0"/>
            </a:br>
            <a:r>
              <a:rPr lang="vi-VN" dirty="0" smtClean="0"/>
              <a:t>yêu nhau thiết tha, </a:t>
            </a:r>
            <a:endParaRPr lang="en-US" dirty="0"/>
          </a:p>
        </p:txBody>
      </p:sp>
    </p:spTree>
    <p:extLst>
      <p:ext uri="{BB962C8B-B14F-4D97-AF65-F5344CB8AC3E}">
        <p14:creationId xmlns:p14="http://schemas.microsoft.com/office/powerpoint/2010/main" val="64462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Nguyện cánh tay Cha ban ơn lành; Dạy dỗ đôi bạn ăn ở khiết thanh, </a:t>
            </a:r>
            <a:r>
              <a:rPr lang="en-US" dirty="0" smtClean="0"/>
              <a:t/>
            </a:r>
            <a:br>
              <a:rPr lang="en-US" dirty="0" smtClean="0"/>
            </a:br>
            <a:r>
              <a:rPr lang="vi-VN" dirty="0" smtClean="0"/>
              <a:t>Tình đẹp duyên thắm, sống vui trăm năm, </a:t>
            </a:r>
            <a:endParaRPr lang="en-US" dirty="0"/>
          </a:p>
        </p:txBody>
      </p:sp>
    </p:spTree>
    <p:extLst>
      <p:ext uri="{BB962C8B-B14F-4D97-AF65-F5344CB8AC3E}">
        <p14:creationId xmlns:p14="http://schemas.microsoft.com/office/powerpoint/2010/main" val="163573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Dường lửa đương nhen, trăng đương rằm; </a:t>
            </a:r>
            <a:r>
              <a:rPr lang="en-US" dirty="0" smtClean="0"/>
              <a:t/>
            </a:r>
            <a:br>
              <a:rPr lang="en-US" dirty="0" smtClean="0"/>
            </a:br>
            <a:r>
              <a:rPr lang="vi-VN" dirty="0" smtClean="0"/>
              <a:t>Thánh Linh huấn minh, Tín trung, thuận trinh, </a:t>
            </a:r>
            <a:endParaRPr lang="en-US" dirty="0"/>
          </a:p>
        </p:txBody>
      </p:sp>
    </p:spTree>
    <p:extLst>
      <p:ext uri="{BB962C8B-B14F-4D97-AF65-F5344CB8AC3E}">
        <p14:creationId xmlns:p14="http://schemas.microsoft.com/office/powerpoint/2010/main" val="270325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Đúng theo lời Kinh, </a:t>
            </a:r>
            <a:r>
              <a:rPr lang="en-US" dirty="0" smtClean="0"/>
              <a:t/>
            </a:r>
            <a:br>
              <a:rPr lang="en-US" dirty="0" smtClean="0"/>
            </a:br>
            <a:r>
              <a:rPr lang="vi-VN" dirty="0" smtClean="0"/>
              <a:t>Kính yêu vẹn tình, </a:t>
            </a:r>
            <a:r>
              <a:rPr lang="en-US" dirty="0" smtClean="0"/>
              <a:t/>
            </a:r>
            <a:br>
              <a:rPr lang="en-US" dirty="0" smtClean="0"/>
            </a:br>
            <a:r>
              <a:rPr lang="vi-VN" dirty="0" smtClean="0"/>
              <a:t>Đến lúc chung vui hôn diện thiên đình. </a:t>
            </a:r>
          </a:p>
        </p:txBody>
      </p:sp>
    </p:spTree>
    <p:extLst>
      <p:ext uri="{BB962C8B-B14F-4D97-AF65-F5344CB8AC3E}">
        <p14:creationId xmlns:p14="http://schemas.microsoft.com/office/powerpoint/2010/main" val="263091225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TotalTime>
  <Words>97</Words>
  <Application>Microsoft Office PowerPoint</Application>
  <PresentationFormat>Widescreen</PresentationFormat>
  <Paragraphs>11</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401 CHÚC HÔN LỄ</vt:lpstr>
      <vt:lpstr>1.Lạy Đấng xưa lập  hôn lễ trước tiên,  Cho Ê-va với A-đam  kết duyên. </vt:lpstr>
      <vt:lpstr>Nguyện Chúa Chủ hôn trong giờ này nhìn xuống đôi bạn đang đứng  trước đây, </vt:lpstr>
      <vt:lpstr>Đồng ra mắt Chúa, cúi xin ân ban, Nguyện xuống phước đôi bên vẹn toàn; Gái trai sánh vai,  thắm tươi hòa hai, </vt:lpstr>
      <vt:lpstr>Trước sau nào sai,  Mến yêu lâu dài,  Kết ước yêu nhau  trăm năm duyên hài. </vt:lpstr>
      <vt:lpstr>2. Kìa, lứa đôi nguyện ước trước Chúa Cha,  Hằng vâng theo Chúa  yêu nhau thiết tha, </vt:lpstr>
      <vt:lpstr>Nguyện cánh tay Cha ban ơn lành; Dạy dỗ đôi bạn ăn ở khiết thanh,  Tình đẹp duyên thắm, sống vui trăm năm, </vt:lpstr>
      <vt:lpstr>Dường lửa đương nhen, trăng đương rằm;  Thánh Linh huấn minh, Tín trung, thuận trinh, </vt:lpstr>
      <vt:lpstr>Đúng theo lời Kinh,  Kính yêu vẹn tình,  Đến lúc chung vui hôn diện thiên đình. </vt:lpstr>
    </vt:vector>
  </TitlesOfParts>
  <Company>ASI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An Phan</dc:creator>
  <cp:lastModifiedBy>Ha Le</cp:lastModifiedBy>
  <cp:revision>3</cp:revision>
  <dcterms:created xsi:type="dcterms:W3CDTF">2018-01-22T13:58:03Z</dcterms:created>
  <dcterms:modified xsi:type="dcterms:W3CDTF">2018-02-01T04:38:38Z</dcterms:modified>
</cp:coreProperties>
</file>