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9"/>
  </p:notesMasterIdLst>
  <p:sldIdLst>
    <p:sldId id="274" r:id="rId2"/>
    <p:sldId id="258" r:id="rId3"/>
    <p:sldId id="262" r:id="rId4"/>
    <p:sldId id="263" r:id="rId5"/>
    <p:sldId id="264" r:id="rId6"/>
    <p:sldId id="265" r:id="rId7"/>
    <p:sldId id="259" r:id="rId8"/>
    <p:sldId id="260" r:id="rId9"/>
    <p:sldId id="261" r:id="rId10"/>
    <p:sldId id="267"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8" autoAdjust="0"/>
    <p:restoredTop sz="86477" autoAdjust="0"/>
  </p:normalViewPr>
  <p:slideViewPr>
    <p:cSldViewPr snapToGrid="0">
      <p:cViewPr varScale="1">
        <p:scale>
          <a:sx n="67" d="100"/>
          <a:sy n="67" d="100"/>
        </p:scale>
        <p:origin x="198" y="6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a:t>
            </a:r>
            <a:r>
              <a:rPr lang="en-US" dirty="0" smtClean="0"/>
              <a:t>402</a:t>
            </a:r>
            <a:r>
              <a:rPr lang="en-US" dirty="0"/>
              <a:t/>
            </a:r>
            <a:br>
              <a:rPr lang="en-US" dirty="0"/>
            </a:br>
            <a:r>
              <a:rPr lang="en-US" dirty="0"/>
              <a:t>NGUYỆN BA NGÔI CHỨNG HÔN LỄ</a:t>
            </a:r>
          </a:p>
        </p:txBody>
      </p:sp>
    </p:spTree>
    <p:extLst>
      <p:ext uri="{BB962C8B-B14F-4D97-AF65-F5344CB8AC3E}">
        <p14:creationId xmlns:p14="http://schemas.microsoft.com/office/powerpoint/2010/main" val="519594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3. Lời vàng còn ghi, </a:t>
            </a:r>
            <a:r>
              <a:rPr lang="en-US" dirty="0" smtClean="0"/>
              <a:t/>
            </a:r>
            <a:br>
              <a:rPr lang="en-US" dirty="0" smtClean="0"/>
            </a:br>
            <a:r>
              <a:rPr lang="vi-VN" dirty="0" smtClean="0"/>
              <a:t>hôn lễ đạo thường, </a:t>
            </a:r>
            <a:r>
              <a:rPr lang="en-US" dirty="0" smtClean="0"/>
              <a:t/>
            </a:r>
            <a:br>
              <a:rPr lang="en-US" dirty="0" smtClean="0"/>
            </a:br>
            <a:r>
              <a:rPr lang="vi-VN" dirty="0" smtClean="0"/>
              <a:t>Do chính Thánh Linh </a:t>
            </a:r>
            <a:r>
              <a:rPr lang="en-US" dirty="0" smtClean="0"/>
              <a:t/>
            </a:r>
            <a:br>
              <a:rPr lang="en-US" dirty="0" smtClean="0"/>
            </a:br>
            <a:r>
              <a:rPr lang="vi-VN" dirty="0" smtClean="0"/>
              <a:t>dạy tường; </a:t>
            </a:r>
            <a:endParaRPr lang="en-US" dirty="0"/>
          </a:p>
        </p:txBody>
      </p:sp>
    </p:spTree>
    <p:extLst>
      <p:ext uri="{BB962C8B-B14F-4D97-AF65-F5344CB8AC3E}">
        <p14:creationId xmlns:p14="http://schemas.microsoft.com/office/powerpoint/2010/main" val="2895017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Chồng đầu vợ thân, </a:t>
            </a:r>
            <a:r>
              <a:rPr lang="en-US" dirty="0" smtClean="0"/>
              <a:t/>
            </a:r>
            <a:br>
              <a:rPr lang="en-US" dirty="0" smtClean="0"/>
            </a:br>
            <a:r>
              <a:rPr lang="vi-VN" dirty="0" smtClean="0"/>
              <a:t>yêu kính một niềm, </a:t>
            </a:r>
            <a:r>
              <a:rPr lang="en-US" dirty="0" smtClean="0"/>
              <a:t/>
            </a:r>
            <a:br>
              <a:rPr lang="en-US" dirty="0" smtClean="0"/>
            </a:br>
            <a:r>
              <a:rPr lang="vi-VN" dirty="0" smtClean="0"/>
              <a:t>Khi nắng lúc mưa </a:t>
            </a:r>
            <a:r>
              <a:rPr lang="en-US" dirty="0" smtClean="0"/>
              <a:t/>
            </a:r>
            <a:br>
              <a:rPr lang="en-US" dirty="0" smtClean="0"/>
            </a:br>
            <a:r>
              <a:rPr lang="vi-VN" dirty="0" smtClean="0"/>
              <a:t>không hiềm. </a:t>
            </a:r>
            <a:endParaRPr lang="en-US" dirty="0"/>
          </a:p>
        </p:txBody>
      </p:sp>
    </p:spTree>
    <p:extLst>
      <p:ext uri="{BB962C8B-B14F-4D97-AF65-F5344CB8AC3E}">
        <p14:creationId xmlns:p14="http://schemas.microsoft.com/office/powerpoint/2010/main" val="263580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Christ và Hội Thánh </a:t>
            </a:r>
            <a:r>
              <a:rPr lang="en-US" dirty="0" smtClean="0"/>
              <a:t/>
            </a:r>
            <a:br>
              <a:rPr lang="en-US" dirty="0" smtClean="0"/>
            </a:br>
            <a:r>
              <a:rPr lang="vi-VN" dirty="0" smtClean="0"/>
              <a:t>tương hiệp tương thông, Chân lý kia, </a:t>
            </a:r>
            <a:r>
              <a:rPr lang="en-US" dirty="0" smtClean="0"/>
              <a:t/>
            </a:r>
            <a:br>
              <a:rPr lang="en-US" dirty="0" smtClean="0"/>
            </a:br>
            <a:r>
              <a:rPr lang="vi-VN" dirty="0" smtClean="0"/>
              <a:t>gương vợ chồng; </a:t>
            </a:r>
            <a:endParaRPr lang="en-US" dirty="0"/>
          </a:p>
        </p:txBody>
      </p:sp>
    </p:spTree>
    <p:extLst>
      <p:ext uri="{BB962C8B-B14F-4D97-AF65-F5344CB8AC3E}">
        <p14:creationId xmlns:p14="http://schemas.microsoft.com/office/powerpoint/2010/main" val="3119845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Chồng vợ ngày nay </a:t>
            </a:r>
            <a:r>
              <a:rPr lang="en-US" dirty="0" smtClean="0"/>
              <a:t/>
            </a:r>
            <a:br>
              <a:rPr lang="en-US" dirty="0" smtClean="0"/>
            </a:br>
            <a:r>
              <a:rPr lang="vi-VN" dirty="0" smtClean="0"/>
              <a:t>vâng giữ như lời, </a:t>
            </a:r>
            <a:r>
              <a:rPr lang="en-US" dirty="0" smtClean="0"/>
              <a:t/>
            </a:r>
            <a:br>
              <a:rPr lang="en-US" dirty="0" smtClean="0"/>
            </a:br>
            <a:r>
              <a:rPr lang="vi-VN" dirty="0" smtClean="0"/>
              <a:t>Vinh hiển Thánh Linh </a:t>
            </a:r>
            <a:r>
              <a:rPr lang="en-US" dirty="0" smtClean="0"/>
              <a:t/>
            </a:r>
            <a:br>
              <a:rPr lang="en-US" dirty="0" smtClean="0"/>
            </a:br>
            <a:r>
              <a:rPr lang="vi-VN" dirty="0" smtClean="0"/>
              <a:t>đời đời. </a:t>
            </a:r>
            <a:endParaRPr lang="en-US" dirty="0"/>
          </a:p>
        </p:txBody>
      </p:sp>
    </p:spTree>
    <p:extLst>
      <p:ext uri="{BB962C8B-B14F-4D97-AF65-F5344CB8AC3E}">
        <p14:creationId xmlns:p14="http://schemas.microsoft.com/office/powerpoint/2010/main" val="78953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4. Mừng giờ thành hôn, reo khúc kim cầm, </a:t>
            </a:r>
            <a:r>
              <a:rPr lang="en-US" dirty="0" smtClean="0"/>
              <a:t/>
            </a:r>
            <a:br>
              <a:rPr lang="en-US" dirty="0" smtClean="0"/>
            </a:br>
            <a:r>
              <a:rPr lang="vi-VN" dirty="0" smtClean="0"/>
              <a:t>Nay Hội Thánh ta </a:t>
            </a:r>
            <a:r>
              <a:rPr lang="en-US" dirty="0" smtClean="0"/>
              <a:t/>
            </a:r>
            <a:br>
              <a:rPr lang="en-US" dirty="0" smtClean="0"/>
            </a:br>
            <a:r>
              <a:rPr lang="vi-VN" dirty="0" smtClean="0"/>
              <a:t>nguyện thầm; </a:t>
            </a:r>
            <a:endParaRPr lang="en-US" dirty="0"/>
          </a:p>
        </p:txBody>
      </p:sp>
    </p:spTree>
    <p:extLst>
      <p:ext uri="{BB962C8B-B14F-4D97-AF65-F5344CB8AC3E}">
        <p14:creationId xmlns:p14="http://schemas.microsoft.com/office/powerpoint/2010/main" val="3768039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Lạy Ngài đội ơn </a:t>
            </a:r>
            <a:r>
              <a:rPr lang="en-US" dirty="0" smtClean="0"/>
              <a:t/>
            </a:r>
            <a:br>
              <a:rPr lang="en-US" dirty="0" smtClean="0"/>
            </a:br>
            <a:r>
              <a:rPr lang="vi-VN" dirty="0" smtClean="0"/>
              <a:t>đôi lứa ngày ngày, </a:t>
            </a:r>
            <a:r>
              <a:rPr lang="en-US" dirty="0" smtClean="0"/>
              <a:t/>
            </a:r>
            <a:br>
              <a:rPr lang="en-US" dirty="0" smtClean="0"/>
            </a:br>
            <a:r>
              <a:rPr lang="vi-VN" dirty="0" smtClean="0"/>
              <a:t>Vinh hiển </a:t>
            </a:r>
            <a:r>
              <a:rPr lang="en-US" dirty="0" smtClean="0"/>
              <a:t/>
            </a:r>
            <a:br>
              <a:rPr lang="en-US" dirty="0" smtClean="0"/>
            </a:br>
            <a:r>
              <a:rPr lang="vi-VN" dirty="0" smtClean="0"/>
              <a:t>Chúa Ba Ngôi rày; </a:t>
            </a:r>
            <a:endParaRPr lang="en-US" dirty="0"/>
          </a:p>
        </p:txBody>
      </p:sp>
    </p:spTree>
    <p:extLst>
      <p:ext uri="{BB962C8B-B14F-4D97-AF65-F5344CB8AC3E}">
        <p14:creationId xmlns:p14="http://schemas.microsoft.com/office/powerpoint/2010/main" val="3288692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Ăn ở soi sáng </a:t>
            </a:r>
            <a:r>
              <a:rPr lang="en-US" dirty="0" smtClean="0"/>
              <a:t/>
            </a:r>
            <a:br>
              <a:rPr lang="en-US" dirty="0" smtClean="0"/>
            </a:br>
            <a:r>
              <a:rPr lang="vi-VN" dirty="0" smtClean="0"/>
              <a:t>Tin Lành nơi nơi, </a:t>
            </a:r>
            <a:r>
              <a:rPr lang="en-US" dirty="0" smtClean="0"/>
              <a:t/>
            </a:r>
            <a:br>
              <a:rPr lang="en-US" dirty="0" smtClean="0"/>
            </a:br>
            <a:r>
              <a:rPr lang="vi-VN" dirty="0" smtClean="0"/>
              <a:t>Bông trái như sao </a:t>
            </a:r>
            <a:r>
              <a:rPr lang="en-US" dirty="0" smtClean="0"/>
              <a:t/>
            </a:r>
            <a:br>
              <a:rPr lang="en-US" dirty="0" smtClean="0"/>
            </a:br>
            <a:r>
              <a:rPr lang="vi-VN" dirty="0" smtClean="0"/>
              <a:t>trên trời </a:t>
            </a:r>
            <a:endParaRPr lang="en-US" dirty="0"/>
          </a:p>
        </p:txBody>
      </p:sp>
    </p:spTree>
    <p:extLst>
      <p:ext uri="{BB962C8B-B14F-4D97-AF65-F5344CB8AC3E}">
        <p14:creationId xmlns:p14="http://schemas.microsoft.com/office/powerpoint/2010/main" val="106708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Tận hồi tiệc Chiên </a:t>
            </a:r>
            <a:r>
              <a:rPr lang="en-US" dirty="0" smtClean="0"/>
              <a:t/>
            </a:r>
            <a:br>
              <a:rPr lang="en-US" dirty="0" smtClean="0"/>
            </a:br>
            <a:r>
              <a:rPr lang="vi-VN" dirty="0" smtClean="0"/>
              <a:t>trên khoảng không nầy, Chung hưởng xướng ca vui vầy. </a:t>
            </a:r>
          </a:p>
        </p:txBody>
      </p:sp>
    </p:spTree>
    <p:extLst>
      <p:ext uri="{BB962C8B-B14F-4D97-AF65-F5344CB8AC3E}">
        <p14:creationId xmlns:p14="http://schemas.microsoft.com/office/powerpoint/2010/main" val="301247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smtClean="0"/>
              <a:t>1.</a:t>
            </a:r>
            <a:r>
              <a:rPr lang="vi-VN" dirty="0" smtClean="0"/>
              <a:t>Thật lạ lùng thay </a:t>
            </a:r>
            <a:r>
              <a:rPr lang="en-US" dirty="0" smtClean="0"/>
              <a:t/>
            </a:r>
            <a:br>
              <a:rPr lang="en-US" dirty="0" smtClean="0"/>
            </a:br>
            <a:r>
              <a:rPr lang="vi-VN" dirty="0" smtClean="0"/>
              <a:t>hôn lễ ban đầu, </a:t>
            </a:r>
            <a:r>
              <a:rPr lang="en-US" dirty="0" smtClean="0"/>
              <a:t/>
            </a:r>
            <a:br>
              <a:rPr lang="en-US" dirty="0" smtClean="0"/>
            </a:br>
            <a:r>
              <a:rPr lang="vi-VN" dirty="0" smtClean="0"/>
              <a:t>Nguyên chỉ Chúa Cha nhiệm mầu; </a:t>
            </a:r>
            <a:endParaRPr lang="en-US" dirty="0"/>
          </a:p>
        </p:txBody>
      </p:sp>
    </p:spTree>
    <p:extLst>
      <p:ext uri="{BB962C8B-B14F-4D97-AF65-F5344CB8AC3E}">
        <p14:creationId xmlns:p14="http://schemas.microsoft.com/office/powerpoint/2010/main" val="286390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Từ vườn Ê-đen </a:t>
            </a:r>
            <a:r>
              <a:rPr lang="en-US" dirty="0" smtClean="0"/>
              <a:t/>
            </a:r>
            <a:br>
              <a:rPr lang="en-US" dirty="0" smtClean="0"/>
            </a:br>
            <a:r>
              <a:rPr lang="vi-VN" dirty="0" smtClean="0"/>
              <a:t>muôn thuở lưu truyền, </a:t>
            </a:r>
            <a:r>
              <a:rPr lang="en-US" dirty="0" smtClean="0"/>
              <a:t/>
            </a:r>
            <a:br>
              <a:rPr lang="en-US" dirty="0" smtClean="0"/>
            </a:br>
            <a:r>
              <a:rPr lang="vi-VN" dirty="0" smtClean="0"/>
              <a:t>Kết ước yêu nhau </a:t>
            </a:r>
            <a:r>
              <a:rPr lang="en-US" dirty="0" smtClean="0"/>
              <a:t/>
            </a:r>
            <a:br>
              <a:rPr lang="en-US" dirty="0" smtClean="0"/>
            </a:br>
            <a:r>
              <a:rPr lang="vi-VN" dirty="0" smtClean="0"/>
              <a:t>trọn đời. </a:t>
            </a:r>
            <a:endParaRPr lang="en-US" dirty="0"/>
          </a:p>
        </p:txBody>
      </p:sp>
    </p:spTree>
    <p:extLst>
      <p:ext uri="{BB962C8B-B14F-4D97-AF65-F5344CB8AC3E}">
        <p14:creationId xmlns:p14="http://schemas.microsoft.com/office/powerpoint/2010/main" val="348487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Xương thịt do Chúa </a:t>
            </a:r>
            <a:r>
              <a:rPr lang="en-US" dirty="0" smtClean="0"/>
              <a:t/>
            </a:r>
            <a:br>
              <a:rPr lang="en-US" dirty="0" smtClean="0"/>
            </a:br>
            <a:r>
              <a:rPr lang="vi-VN" dirty="0" smtClean="0"/>
              <a:t>liên hiệp tri tri, </a:t>
            </a:r>
            <a:r>
              <a:rPr lang="en-US" dirty="0" smtClean="0"/>
              <a:t/>
            </a:r>
            <a:br>
              <a:rPr lang="en-US" dirty="0" smtClean="0"/>
            </a:br>
            <a:r>
              <a:rPr lang="vi-VN" dirty="0" smtClean="0"/>
              <a:t>Yêu mến trăm năm </a:t>
            </a:r>
            <a:r>
              <a:rPr lang="en-US" dirty="0" smtClean="0"/>
              <a:t/>
            </a:r>
            <a:br>
              <a:rPr lang="en-US" dirty="0" smtClean="0"/>
            </a:br>
            <a:r>
              <a:rPr lang="vi-VN" dirty="0" smtClean="0"/>
              <a:t>trọn nghì; </a:t>
            </a:r>
            <a:endParaRPr lang="en-US" dirty="0"/>
          </a:p>
        </p:txBody>
      </p:sp>
    </p:spTree>
    <p:extLst>
      <p:ext uri="{BB962C8B-B14F-4D97-AF65-F5344CB8AC3E}">
        <p14:creationId xmlns:p14="http://schemas.microsoft.com/office/powerpoint/2010/main" val="372014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Hậu tự nhiều như cát biển, sao trời, Vinh hiển Chúa Cha đời đời. </a:t>
            </a:r>
            <a:endParaRPr lang="en-US" dirty="0"/>
          </a:p>
        </p:txBody>
      </p:sp>
    </p:spTree>
    <p:extLst>
      <p:ext uri="{BB962C8B-B14F-4D97-AF65-F5344CB8AC3E}">
        <p14:creationId xmlns:p14="http://schemas.microsoft.com/office/powerpoint/2010/main" val="20629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2. Kìa, Ca-na xưa </a:t>
            </a:r>
            <a:r>
              <a:rPr lang="en-US" dirty="0" smtClean="0"/>
              <a:t/>
            </a:r>
            <a:br>
              <a:rPr lang="en-US" dirty="0" smtClean="0"/>
            </a:br>
            <a:r>
              <a:rPr lang="vi-VN" dirty="0" smtClean="0"/>
              <a:t>hôn lễ lạ lùng, </a:t>
            </a:r>
            <a:r>
              <a:rPr lang="en-US" dirty="0" smtClean="0"/>
              <a:t/>
            </a:r>
            <a:br>
              <a:rPr lang="en-US" dirty="0" smtClean="0"/>
            </a:br>
            <a:r>
              <a:rPr lang="vi-VN" dirty="0" smtClean="0"/>
              <a:t>Vui có Chúa Con dự cùng; </a:t>
            </a:r>
            <a:endParaRPr lang="en-US" dirty="0"/>
          </a:p>
        </p:txBody>
      </p:sp>
    </p:spTree>
    <p:extLst>
      <p:ext uri="{BB962C8B-B14F-4D97-AF65-F5344CB8AC3E}">
        <p14:creationId xmlns:p14="http://schemas.microsoft.com/office/powerpoint/2010/main" val="48920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Tiệc mừng cùng nhau chung hưởng ơn hồng, </a:t>
            </a:r>
            <a:r>
              <a:rPr lang="en-US" dirty="0" smtClean="0"/>
              <a:t/>
            </a:r>
            <a:br>
              <a:rPr lang="en-US" dirty="0" smtClean="0"/>
            </a:br>
            <a:r>
              <a:rPr lang="vi-VN" dirty="0" smtClean="0"/>
              <a:t>Ai nấy thỏa vui trong lòng. </a:t>
            </a:r>
            <a:endParaRPr lang="en-US" dirty="0"/>
          </a:p>
        </p:txBody>
      </p:sp>
    </p:spTree>
    <p:extLst>
      <p:ext uri="{BB962C8B-B14F-4D97-AF65-F5344CB8AC3E}">
        <p14:creationId xmlns:p14="http://schemas.microsoft.com/office/powerpoint/2010/main" val="3446506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Hôm nay xin Chúa vui </a:t>
            </a:r>
            <a:r>
              <a:rPr lang="en-US" dirty="0" smtClean="0"/>
              <a:t/>
            </a:r>
            <a:br>
              <a:rPr lang="en-US" dirty="0" smtClean="0"/>
            </a:br>
            <a:r>
              <a:rPr lang="vi-VN" dirty="0" smtClean="0"/>
              <a:t>ngự lâm đây, Ban phước cho đôi bạn nầy, </a:t>
            </a:r>
            <a:endParaRPr lang="en-US" dirty="0"/>
          </a:p>
        </p:txBody>
      </p:sp>
    </p:spTree>
    <p:extLst>
      <p:ext uri="{BB962C8B-B14F-4D97-AF65-F5344CB8AC3E}">
        <p14:creationId xmlns:p14="http://schemas.microsoft.com/office/powerpoint/2010/main" val="33333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smtClean="0"/>
              <a:t>Đồng đồng tạc ghi </a:t>
            </a:r>
            <a:r>
              <a:rPr lang="en-US" dirty="0" smtClean="0"/>
              <a:t/>
            </a:r>
            <a:br>
              <a:rPr lang="en-US" dirty="0" smtClean="0"/>
            </a:br>
            <a:r>
              <a:rPr lang="vi-VN" dirty="0" smtClean="0"/>
              <a:t>non nước một lời, </a:t>
            </a:r>
            <a:r>
              <a:rPr lang="en-US" dirty="0" smtClean="0"/>
              <a:t/>
            </a:r>
            <a:br>
              <a:rPr lang="en-US" dirty="0" smtClean="0"/>
            </a:br>
            <a:r>
              <a:rPr lang="vi-VN" dirty="0" smtClean="0"/>
              <a:t>Vinh hiển Chúa Con </a:t>
            </a:r>
            <a:r>
              <a:rPr lang="en-US" dirty="0" smtClean="0"/>
              <a:t/>
            </a:r>
            <a:br>
              <a:rPr lang="en-US" dirty="0" smtClean="0"/>
            </a:br>
            <a:r>
              <a:rPr lang="vi-VN" dirty="0" smtClean="0"/>
              <a:t>đời đời. </a:t>
            </a:r>
            <a:endParaRPr lang="en-US" dirty="0"/>
          </a:p>
        </p:txBody>
      </p:sp>
    </p:spTree>
    <p:extLst>
      <p:ext uri="{BB962C8B-B14F-4D97-AF65-F5344CB8AC3E}">
        <p14:creationId xmlns:p14="http://schemas.microsoft.com/office/powerpoint/2010/main" val="2693115645"/>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22</TotalTime>
  <Words>100</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faithstocks-template-powerpoint-001</vt:lpstr>
      <vt:lpstr>Thánh Ca 402 NGUYỆN BA NGÔI CHỨNG HÔN LỄ</vt:lpstr>
      <vt:lpstr>1.Thật lạ lùng thay  hôn lễ ban đầu,  Nguyên chỉ Chúa Cha nhiệm mầu; </vt:lpstr>
      <vt:lpstr>Từ vườn Ê-đen  muôn thuở lưu truyền,  Kết ước yêu nhau  trọn đời. </vt:lpstr>
      <vt:lpstr>Xương thịt do Chúa  liên hiệp tri tri,  Yêu mến trăm năm  trọn nghì; </vt:lpstr>
      <vt:lpstr>Hậu tự nhiều như cát biển, sao trời, Vinh hiển Chúa Cha đời đời. </vt:lpstr>
      <vt:lpstr>2. Kìa, Ca-na xưa  hôn lễ lạ lùng,  Vui có Chúa Con dự cùng; </vt:lpstr>
      <vt:lpstr>Tiệc mừng cùng nhau chung hưởng ơn hồng,  Ai nấy thỏa vui trong lòng. </vt:lpstr>
      <vt:lpstr>Hôm nay xin Chúa vui  ngự lâm đây, Ban phước cho đôi bạn nầy, </vt:lpstr>
      <vt:lpstr>Đồng đồng tạc ghi  non nước một lời,  Vinh hiển Chúa Con  đời đời. </vt:lpstr>
      <vt:lpstr>3. Lời vàng còn ghi,  hôn lễ đạo thường,  Do chính Thánh Linh  dạy tường; </vt:lpstr>
      <vt:lpstr>Chồng đầu vợ thân,  yêu kính một niềm,  Khi nắng lúc mưa  không hiềm. </vt:lpstr>
      <vt:lpstr>Christ và Hội Thánh  tương hiệp tương thông, Chân lý kia,  gương vợ chồng; </vt:lpstr>
      <vt:lpstr>Chồng vợ ngày nay  vâng giữ như lời,  Vinh hiển Thánh Linh  đời đời. </vt:lpstr>
      <vt:lpstr>4. Mừng giờ thành hôn, reo khúc kim cầm,  Nay Hội Thánh ta  nguyện thầm; </vt:lpstr>
      <vt:lpstr>Lạy Ngài đội ơn  đôi lứa ngày ngày,  Vinh hiển  Chúa Ba Ngôi rày; </vt:lpstr>
      <vt:lpstr>Ăn ở soi sáng  Tin Lành nơi nơi,  Bông trái như sao  trên trời </vt:lpstr>
      <vt:lpstr>Tận hồi tiệc Chiên  trên khoảng không nầy, Chung hưởng xướng ca vui vầy.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7</cp:revision>
  <dcterms:created xsi:type="dcterms:W3CDTF">2018-01-22T13:58:03Z</dcterms:created>
  <dcterms:modified xsi:type="dcterms:W3CDTF">2018-11-08T06:31:07Z</dcterms:modified>
</cp:coreProperties>
</file>