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6" r:id="rId2"/>
    <p:sldId id="258" r:id="rId3"/>
    <p:sldId id="262" r:id="rId4"/>
    <p:sldId id="259" r:id="rId5"/>
    <p:sldId id="263" r:id="rId6"/>
    <p:sldId id="260" r:id="rId7"/>
    <p:sldId id="264"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8" autoAdjust="0"/>
    <p:restoredTop sz="86477" autoAdjust="0"/>
  </p:normalViewPr>
  <p:slideViewPr>
    <p:cSldViewPr snapToGrid="0">
      <p:cViewPr varScale="1">
        <p:scale>
          <a:sx n="67" d="100"/>
          <a:sy n="67" d="100"/>
        </p:scale>
        <p:origin x="19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403</a:t>
            </a:r>
            <a:br>
              <a:rPr lang="en-US" dirty="0"/>
            </a:br>
            <a:r>
              <a:rPr lang="en-US" dirty="0"/>
              <a:t>CHÚC MỪNG </a:t>
            </a:r>
            <a:br>
              <a:rPr lang="en-US" dirty="0"/>
            </a:br>
            <a:r>
              <a:rPr lang="en-US" dirty="0"/>
              <a:t>GIA ĐÌNH MỚI</a:t>
            </a:r>
          </a:p>
        </p:txBody>
      </p:sp>
    </p:spTree>
    <p:extLst>
      <p:ext uri="{BB962C8B-B14F-4D97-AF65-F5344CB8AC3E}">
        <p14:creationId xmlns:p14="http://schemas.microsoft.com/office/powerpoint/2010/main" val="141366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mtClean="0"/>
              <a:t>1</a:t>
            </a:r>
            <a:r>
              <a:rPr lang="en-US" smtClean="0"/>
              <a:t>. </a:t>
            </a:r>
            <a:r>
              <a:rPr lang="vi-VN" smtClean="0"/>
              <a:t>Hai </a:t>
            </a:r>
            <a:r>
              <a:rPr lang="vi-VN" dirty="0" smtClean="0"/>
              <a:t>bạn hãy xây đắp </a:t>
            </a:r>
            <a:r>
              <a:rPr lang="en-US" dirty="0" smtClean="0"/>
              <a:t/>
            </a:r>
            <a:br>
              <a:rPr lang="en-US" dirty="0" smtClean="0"/>
            </a:br>
            <a:r>
              <a:rPr lang="vi-VN" dirty="0" smtClean="0"/>
              <a:t>gia đình Trăm năm trên vuông đá Lời Kinh;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Chung gầy tổ êm ấm </a:t>
            </a:r>
            <a:r>
              <a:rPr lang="en-US" dirty="0" smtClean="0"/>
              <a:t/>
            </a:r>
            <a:br>
              <a:rPr lang="en-US" dirty="0" smtClean="0"/>
            </a:br>
            <a:r>
              <a:rPr lang="vi-VN" dirty="0" smtClean="0"/>
              <a:t>hai bạn Trong bóng cây thập tự diệu vinh. </a:t>
            </a:r>
            <a:endParaRPr lang="en-US" dirty="0"/>
          </a:p>
        </p:txBody>
      </p:sp>
    </p:spTree>
    <p:extLst>
      <p:ext uri="{BB962C8B-B14F-4D97-AF65-F5344CB8AC3E}">
        <p14:creationId xmlns:p14="http://schemas.microsoft.com/office/powerpoint/2010/main" val="110588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2. Đây được thấy gia </a:t>
            </a:r>
            <a:r>
              <a:rPr lang="en-US" dirty="0" smtClean="0"/>
              <a:t/>
            </a:r>
            <a:br>
              <a:rPr lang="en-US" dirty="0" smtClean="0"/>
            </a:br>
            <a:r>
              <a:rPr lang="vi-VN" dirty="0" smtClean="0"/>
              <a:t>thất hảo hoàn, Trong bao lơn kiên cố, bình an; </a:t>
            </a:r>
            <a:endParaRPr lang="en-US" dirty="0"/>
          </a:p>
        </p:txBody>
      </p:sp>
    </p:spTree>
    <p:extLst>
      <p:ext uri="{BB962C8B-B14F-4D97-AF65-F5344CB8AC3E}">
        <p14:creationId xmlns:p14="http://schemas.microsoft.com/office/powerpoint/2010/main" val="359337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Nơi thập giá soi sáng </a:t>
            </a:r>
            <a:r>
              <a:rPr lang="en-US" dirty="0" smtClean="0"/>
              <a:t/>
            </a:r>
            <a:br>
              <a:rPr lang="en-US" dirty="0" smtClean="0"/>
            </a:br>
            <a:r>
              <a:rPr lang="vi-VN" dirty="0" smtClean="0"/>
              <a:t>giữ gìn, Màn sương </a:t>
            </a:r>
            <a:r>
              <a:rPr lang="en-US" dirty="0" smtClean="0"/>
              <a:t/>
            </a:r>
            <a:br>
              <a:rPr lang="en-US" dirty="0" smtClean="0"/>
            </a:br>
            <a:r>
              <a:rPr lang="vi-VN" dirty="0" smtClean="0"/>
              <a:t>tiêu ngay, mây mù tan. </a:t>
            </a:r>
            <a:endParaRPr lang="en-US" dirty="0"/>
          </a:p>
        </p:txBody>
      </p:sp>
    </p:spTree>
    <p:extLst>
      <p:ext uri="{BB962C8B-B14F-4D97-AF65-F5344CB8AC3E}">
        <p14:creationId xmlns:p14="http://schemas.microsoft.com/office/powerpoint/2010/main" val="199424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3. Tâm nguyện Chúa Cha giúp mỗi ngày, Cho đôi tân hôn suốt đời nay; </a:t>
            </a:r>
            <a:endParaRPr lang="en-US" dirty="0"/>
          </a:p>
        </p:txBody>
      </p:sp>
    </p:spTree>
    <p:extLst>
      <p:ext uri="{BB962C8B-B14F-4D97-AF65-F5344CB8AC3E}">
        <p14:creationId xmlns:p14="http://schemas.microsoft.com/office/powerpoint/2010/main" val="1204802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Linh trình sáng tươi, </a:t>
            </a:r>
            <a:r>
              <a:rPr lang="en-US" dirty="0" smtClean="0"/>
              <a:t/>
            </a:r>
            <a:br>
              <a:rPr lang="en-US" dirty="0" smtClean="0"/>
            </a:br>
            <a:r>
              <a:rPr lang="vi-VN" dirty="0" smtClean="0"/>
              <a:t>bước thêm mạnh, Nêu </a:t>
            </a:r>
            <a:r>
              <a:rPr lang="en-US" dirty="0" smtClean="0"/>
              <a:t/>
            </a:r>
            <a:br>
              <a:rPr lang="en-US" dirty="0" smtClean="0"/>
            </a:br>
            <a:r>
              <a:rPr lang="vi-VN" dirty="0" smtClean="0"/>
              <a:t>ái đức Chúa lạ lùng thay. </a:t>
            </a:r>
            <a:endParaRPr lang="en-US" dirty="0"/>
          </a:p>
        </p:txBody>
      </p:sp>
    </p:spTree>
    <p:extLst>
      <p:ext uri="{BB962C8B-B14F-4D97-AF65-F5344CB8AC3E}">
        <p14:creationId xmlns:p14="http://schemas.microsoft.com/office/powerpoint/2010/main" val="3672477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4. Xin Ngài dắt đôi lứa </a:t>
            </a:r>
            <a:r>
              <a:rPr lang="en-US" dirty="0" smtClean="0"/>
              <a:t/>
            </a:r>
            <a:br>
              <a:rPr lang="en-US" dirty="0" smtClean="0"/>
            </a:br>
            <a:r>
              <a:rPr lang="vi-VN" dirty="0" smtClean="0"/>
              <a:t>đi đường, Song song lên cung thất Hoàng vương; </a:t>
            </a:r>
            <a:endParaRPr lang="en-US" dirty="0"/>
          </a:p>
        </p:txBody>
      </p:sp>
    </p:spTree>
    <p:extLst>
      <p:ext uri="{BB962C8B-B14F-4D97-AF65-F5344CB8AC3E}">
        <p14:creationId xmlns:p14="http://schemas.microsoft.com/office/powerpoint/2010/main" val="357021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Nơi nghìn thuở ca khúc sum vầy, Tuyệt không phân ly, đầy tình thương. </a:t>
            </a:r>
          </a:p>
        </p:txBody>
      </p:sp>
    </p:spTree>
    <p:extLst>
      <p:ext uri="{BB962C8B-B14F-4D97-AF65-F5344CB8AC3E}">
        <p14:creationId xmlns:p14="http://schemas.microsoft.com/office/powerpoint/2010/main" val="3343048808"/>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25</TotalTime>
  <Words>73</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403 CHÚC MỪNG  GIA ĐÌNH MỚI</vt:lpstr>
      <vt:lpstr>1. Hai bạn hãy xây đắp  gia đình Trăm năm trên vuông đá Lời Kinh; </vt:lpstr>
      <vt:lpstr>Chung gầy tổ êm ấm  hai bạn Trong bóng cây thập tự diệu vinh. </vt:lpstr>
      <vt:lpstr>2. Đây được thấy gia  thất hảo hoàn, Trong bao lơn kiên cố, bình an; </vt:lpstr>
      <vt:lpstr>Nơi thập giá soi sáng  giữ gìn, Màn sương  tiêu ngay, mây mù tan. </vt:lpstr>
      <vt:lpstr>3. Tâm nguyện Chúa Cha giúp mỗi ngày, Cho đôi tân hôn suốt đời nay; </vt:lpstr>
      <vt:lpstr>Linh trình sáng tươi,  bước thêm mạnh, Nêu  ái đức Chúa lạ lùng thay. </vt:lpstr>
      <vt:lpstr>4. Xin Ngài dắt đôi lứa  đi đường, Song song lên cung thất Hoàng vương; </vt:lpstr>
      <vt:lpstr>Nơi nghìn thuở ca khúc sum vầy, Tuyệt không phân ly, đầy tình thương.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8</cp:revision>
  <dcterms:created xsi:type="dcterms:W3CDTF">2018-01-22T13:58:03Z</dcterms:created>
  <dcterms:modified xsi:type="dcterms:W3CDTF">2018-11-08T04:33:33Z</dcterms:modified>
</cp:coreProperties>
</file>