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1"/>
  </p:notesMasterIdLst>
  <p:sldIdLst>
    <p:sldId id="266" r:id="rId2"/>
    <p:sldId id="258" r:id="rId3"/>
    <p:sldId id="259" r:id="rId4"/>
    <p:sldId id="265"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8" autoAdjust="0"/>
    <p:restoredTop sz="86477" autoAdjust="0"/>
  </p:normalViewPr>
  <p:slideViewPr>
    <p:cSldViewPr snapToGrid="0">
      <p:cViewPr varScale="1">
        <p:scale>
          <a:sx n="67" d="100"/>
          <a:sy n="67" d="100"/>
        </p:scale>
        <p:origin x="198"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Thánh</a:t>
            </a:r>
            <a:r>
              <a:rPr lang="en-GB" dirty="0"/>
              <a:t> Ca 404</a:t>
            </a:r>
            <a:br>
              <a:rPr lang="en-GB" dirty="0"/>
            </a:br>
            <a:r>
              <a:rPr lang="en-GB"/>
              <a:t>TRONG </a:t>
            </a:r>
            <a:r>
              <a:rPr lang="en-GB" smtClean="0"/>
              <a:t>CHRIST</a:t>
            </a:r>
            <a:br>
              <a:rPr lang="en-GB" smtClean="0"/>
            </a:br>
            <a:r>
              <a:rPr lang="en-GB" smtClean="0"/>
              <a:t>YÊN </a:t>
            </a:r>
            <a:r>
              <a:rPr lang="en-GB" dirty="0"/>
              <a:t>GIẤC</a:t>
            </a:r>
            <a:endParaRPr lang="en-US" dirty="0"/>
          </a:p>
        </p:txBody>
      </p:sp>
    </p:spTree>
    <p:extLst>
      <p:ext uri="{BB962C8B-B14F-4D97-AF65-F5344CB8AC3E}">
        <p14:creationId xmlns:p14="http://schemas.microsoft.com/office/powerpoint/2010/main" val="481170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smtClean="0"/>
              <a:t>1.</a:t>
            </a:r>
            <a:r>
              <a:rPr lang="vi-VN" dirty="0" smtClean="0"/>
              <a:t>Trong Christ yên giấc, trông Sao Mai mọc, </a:t>
            </a:r>
            <a:r>
              <a:rPr lang="en-US" dirty="0" smtClean="0"/>
              <a:t/>
            </a:r>
            <a:br>
              <a:rPr lang="en-US" dirty="0" smtClean="0"/>
            </a:br>
            <a:r>
              <a:rPr lang="vi-VN" dirty="0" smtClean="0"/>
              <a:t>Chờ giờ vùng thức </a:t>
            </a:r>
            <a:r>
              <a:rPr lang="en-US" dirty="0" smtClean="0"/>
              <a:t/>
            </a:r>
            <a:br>
              <a:rPr lang="en-US" dirty="0" smtClean="0"/>
            </a:br>
            <a:r>
              <a:rPr lang="vi-VN" dirty="0" smtClean="0"/>
              <a:t>không còn than khóc; </a:t>
            </a:r>
            <a:endParaRPr lang="en-US" dirty="0"/>
          </a:p>
        </p:txBody>
      </p:sp>
    </p:spTree>
    <p:extLst>
      <p:ext uri="{BB962C8B-B14F-4D97-AF65-F5344CB8AC3E}">
        <p14:creationId xmlns:p14="http://schemas.microsoft.com/office/powerpoint/2010/main" val="286390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Yên thay! Êm thay! </a:t>
            </a:r>
            <a:r>
              <a:rPr lang="en-US" dirty="0" smtClean="0"/>
              <a:t/>
            </a:r>
            <a:br>
              <a:rPr lang="en-US" dirty="0" smtClean="0"/>
            </a:br>
            <a:r>
              <a:rPr lang="vi-VN" dirty="0" smtClean="0"/>
              <a:t>Ngàn thu an nghỉ, </a:t>
            </a:r>
            <a:r>
              <a:rPr lang="en-US" dirty="0" smtClean="0"/>
              <a:t/>
            </a:r>
            <a:br>
              <a:rPr lang="en-US" dirty="0" smtClean="0"/>
            </a:br>
            <a:r>
              <a:rPr lang="vi-VN" dirty="0" smtClean="0"/>
              <a:t>Đâu có rối reng </a:t>
            </a:r>
            <a:r>
              <a:rPr lang="en-US" dirty="0" smtClean="0"/>
              <a:t/>
            </a:r>
            <a:br>
              <a:rPr lang="en-US" dirty="0" smtClean="0"/>
            </a:br>
            <a:r>
              <a:rPr lang="vi-VN" dirty="0" smtClean="0"/>
              <a:t>thù nghịch tứ vi. </a:t>
            </a:r>
            <a:endParaRPr lang="en-US" dirty="0"/>
          </a:p>
        </p:txBody>
      </p:sp>
    </p:spTree>
    <p:extLst>
      <p:ext uri="{BB962C8B-B14F-4D97-AF65-F5344CB8AC3E}">
        <p14:creationId xmlns:p14="http://schemas.microsoft.com/office/powerpoint/2010/main" val="461250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2. Yên thay! yên giấc </a:t>
            </a:r>
            <a:r>
              <a:rPr lang="en-US" dirty="0" smtClean="0"/>
              <a:t/>
            </a:r>
            <a:br>
              <a:rPr lang="en-US" dirty="0" smtClean="0"/>
            </a:br>
            <a:r>
              <a:rPr lang="vi-VN" dirty="0" smtClean="0"/>
              <a:t>trong Christ vui kỳ, </a:t>
            </a:r>
            <a:r>
              <a:rPr lang="en-US" dirty="0" smtClean="0"/>
              <a:t/>
            </a:r>
            <a:br>
              <a:rPr lang="en-US" dirty="0" smtClean="0"/>
            </a:br>
            <a:r>
              <a:rPr lang="vi-VN" dirty="0" smtClean="0"/>
              <a:t>Nầy là một giấc </a:t>
            </a:r>
            <a:r>
              <a:rPr lang="en-US" dirty="0" smtClean="0"/>
              <a:t/>
            </a:r>
            <a:br>
              <a:rPr lang="en-US" dirty="0" smtClean="0"/>
            </a:br>
            <a:r>
              <a:rPr lang="vi-VN" dirty="0" smtClean="0"/>
              <a:t>êm đềm cao quý; </a:t>
            </a:r>
            <a:endParaRPr lang="en-US" dirty="0"/>
          </a:p>
        </p:txBody>
      </p:sp>
    </p:spTree>
    <p:extLst>
      <p:ext uri="{BB962C8B-B14F-4D97-AF65-F5344CB8AC3E}">
        <p14:creationId xmlns:p14="http://schemas.microsoft.com/office/powerpoint/2010/main" val="3600467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Ta hoan ca do </a:t>
            </a:r>
            <a:r>
              <a:rPr lang="en-US" dirty="0" smtClean="0"/>
              <a:t/>
            </a:r>
            <a:br>
              <a:rPr lang="en-US" dirty="0" smtClean="0"/>
            </a:br>
            <a:r>
              <a:rPr lang="vi-VN" dirty="0" smtClean="0"/>
              <a:t>lòng tin thanh khiết, </a:t>
            </a:r>
            <a:r>
              <a:rPr lang="en-US" dirty="0" smtClean="0"/>
              <a:t/>
            </a:r>
            <a:br>
              <a:rPr lang="en-US" dirty="0" smtClean="0"/>
            </a:br>
            <a:r>
              <a:rPr lang="vi-VN" dirty="0" smtClean="0"/>
              <a:t>Ôi tử vong, </a:t>
            </a:r>
            <a:r>
              <a:rPr lang="en-US" dirty="0" smtClean="0"/>
              <a:t/>
            </a:r>
            <a:br>
              <a:rPr lang="en-US" dirty="0" smtClean="0"/>
            </a:br>
            <a:r>
              <a:rPr lang="vi-VN" dirty="0" smtClean="0"/>
              <a:t>nay nọc mày tiêu diệt. </a:t>
            </a:r>
            <a:endParaRPr lang="en-US" dirty="0"/>
          </a:p>
        </p:txBody>
      </p:sp>
    </p:spTree>
    <p:extLst>
      <p:ext uri="{BB962C8B-B14F-4D97-AF65-F5344CB8AC3E}">
        <p14:creationId xmlns:p14="http://schemas.microsoft.com/office/powerpoint/2010/main" val="3657896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3. Yên thân trong Christ nay an bình thật, </a:t>
            </a:r>
            <a:r>
              <a:rPr lang="en-US" dirty="0" smtClean="0"/>
              <a:t/>
            </a:r>
            <a:br>
              <a:rPr lang="en-US" dirty="0" smtClean="0"/>
            </a:br>
            <a:r>
              <a:rPr lang="vi-VN" dirty="0" smtClean="0"/>
              <a:t>Giờ được lại sống </a:t>
            </a:r>
            <a:r>
              <a:rPr lang="en-US" dirty="0" smtClean="0"/>
              <a:t/>
            </a:r>
            <a:br>
              <a:rPr lang="en-US" dirty="0" smtClean="0"/>
            </a:br>
            <a:r>
              <a:rPr lang="vi-VN" dirty="0" smtClean="0"/>
              <a:t>hân hạnh trước nhất; </a:t>
            </a:r>
            <a:endParaRPr lang="en-US" dirty="0"/>
          </a:p>
        </p:txBody>
      </p:sp>
    </p:spTree>
    <p:extLst>
      <p:ext uri="{BB962C8B-B14F-4D97-AF65-F5344CB8AC3E}">
        <p14:creationId xmlns:p14="http://schemas.microsoft.com/office/powerpoint/2010/main" val="4256164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Không ưu tư, tai họa làm u ám, Khi Chúa phô ra quyền lực siêu phàm. </a:t>
            </a:r>
            <a:endParaRPr lang="en-US" dirty="0"/>
          </a:p>
        </p:txBody>
      </p:sp>
    </p:spTree>
    <p:extLst>
      <p:ext uri="{BB962C8B-B14F-4D97-AF65-F5344CB8AC3E}">
        <p14:creationId xmlns:p14="http://schemas.microsoft.com/office/powerpoint/2010/main" val="1331604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4. Trong Christ yên giấc, tôi coi vinh hạnh, </a:t>
            </a:r>
            <a:r>
              <a:rPr lang="en-US" dirty="0" smtClean="0"/>
              <a:t/>
            </a:r>
            <a:br>
              <a:rPr lang="en-US" dirty="0" smtClean="0"/>
            </a:br>
            <a:r>
              <a:rPr lang="vi-VN" dirty="0" smtClean="0"/>
              <a:t>Tiêu diêu bên Chúa </a:t>
            </a:r>
            <a:r>
              <a:rPr lang="en-US" dirty="0" smtClean="0"/>
              <a:t/>
            </a:r>
            <a:br>
              <a:rPr lang="en-US" dirty="0" smtClean="0"/>
            </a:br>
            <a:r>
              <a:rPr lang="vi-VN" dirty="0" smtClean="0"/>
              <a:t>vui mừng khôn sánh; </a:t>
            </a:r>
            <a:endParaRPr lang="en-US" dirty="0"/>
          </a:p>
        </p:txBody>
      </p:sp>
    </p:spTree>
    <p:extLst>
      <p:ext uri="{BB962C8B-B14F-4D97-AF65-F5344CB8AC3E}">
        <p14:creationId xmlns:p14="http://schemas.microsoft.com/office/powerpoint/2010/main" val="3960404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Tuy thân chôn nơi </a:t>
            </a:r>
            <a:r>
              <a:rPr lang="en-US" dirty="0" smtClean="0"/>
              <a:t/>
            </a:r>
            <a:br>
              <a:rPr lang="en-US" dirty="0" smtClean="0"/>
            </a:br>
            <a:r>
              <a:rPr lang="vi-VN" dirty="0" smtClean="0"/>
              <a:t>phần mộ đâu đấy, </a:t>
            </a:r>
            <a:r>
              <a:rPr lang="en-US" dirty="0" smtClean="0"/>
              <a:t/>
            </a:r>
            <a:br>
              <a:rPr lang="en-US" dirty="0" smtClean="0"/>
            </a:br>
            <a:r>
              <a:rPr lang="vi-VN" dirty="0" smtClean="0"/>
              <a:t>Khi Chúa tái lâm </a:t>
            </a:r>
            <a:r>
              <a:rPr lang="en-US" dirty="0" smtClean="0"/>
              <a:t/>
            </a:r>
            <a:br>
              <a:rPr lang="en-US" dirty="0" smtClean="0"/>
            </a:br>
            <a:r>
              <a:rPr lang="vi-VN" dirty="0" smtClean="0"/>
              <a:t>Ngài gọi ta dậy. </a:t>
            </a:r>
          </a:p>
        </p:txBody>
      </p:sp>
    </p:spTree>
    <p:extLst>
      <p:ext uri="{BB962C8B-B14F-4D97-AF65-F5344CB8AC3E}">
        <p14:creationId xmlns:p14="http://schemas.microsoft.com/office/powerpoint/2010/main" val="1426126380"/>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28</TotalTime>
  <Words>77</Words>
  <Application>Microsoft Office PowerPoint</Application>
  <PresentationFormat>Widescreen</PresentationFormat>
  <Paragraphs>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faithstocks-template-powerpoint-001</vt:lpstr>
      <vt:lpstr>Thánh Ca 404 TRONG CHRIST YÊN GIẤC</vt:lpstr>
      <vt:lpstr>1.Trong Christ yên giấc, trông Sao Mai mọc,  Chờ giờ vùng thức  không còn than khóc; </vt:lpstr>
      <vt:lpstr>Yên thay! Êm thay!  Ngàn thu an nghỉ,  Đâu có rối reng  thù nghịch tứ vi. </vt:lpstr>
      <vt:lpstr>2. Yên thay! yên giấc  trong Christ vui kỳ,  Nầy là một giấc  êm đềm cao quý; </vt:lpstr>
      <vt:lpstr>Ta hoan ca do  lòng tin thanh khiết,  Ôi tử vong,  nay nọc mày tiêu diệt. </vt:lpstr>
      <vt:lpstr>3. Yên thân trong Christ nay an bình thật,  Giờ được lại sống  hân hạnh trước nhất; </vt:lpstr>
      <vt:lpstr>Không ưu tư, tai họa làm u ám, Khi Chúa phô ra quyền lực siêu phàm. </vt:lpstr>
      <vt:lpstr>4. Trong Christ yên giấc, tôi coi vinh hạnh,  Tiêu diêu bên Chúa  vui mừng khôn sánh; </vt:lpstr>
      <vt:lpstr>Tuy thân chôn nơi  phần mộ đâu đấy,  Khi Chúa tái lâm  Ngài gọi ta dậy.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8</cp:revision>
  <dcterms:created xsi:type="dcterms:W3CDTF">2018-01-22T13:58:03Z</dcterms:created>
  <dcterms:modified xsi:type="dcterms:W3CDTF">2018-11-08T04:33:17Z</dcterms:modified>
</cp:coreProperties>
</file>