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6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77" autoAdjust="0"/>
  </p:normalViewPr>
  <p:slideViewPr>
    <p:cSldViewPr snapToGrid="0">
      <p:cViewPr varScale="1">
        <p:scale>
          <a:sx n="67" d="100"/>
          <a:sy n="67" d="100"/>
        </p:scale>
        <p:origin x="19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405</a:t>
            </a:r>
            <a:br>
              <a:rPr lang="en-US" dirty="0"/>
            </a:br>
            <a:r>
              <a:rPr lang="en-US" dirty="0"/>
              <a:t>VÙN VỤT NĂM CŨ </a:t>
            </a:r>
            <a:br>
              <a:rPr lang="en-US" dirty="0"/>
            </a:br>
            <a:r>
              <a:rPr lang="en-US" dirty="0"/>
              <a:t>NAY ĐÃ QUA</a:t>
            </a:r>
          </a:p>
        </p:txBody>
      </p:sp>
    </p:spTree>
    <p:extLst>
      <p:ext uri="{BB962C8B-B14F-4D97-AF65-F5344CB8AC3E}">
        <p14:creationId xmlns:p14="http://schemas.microsoft.com/office/powerpoint/2010/main" val="49186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dirty="0" smtClean="0"/>
              <a:t>1.</a:t>
            </a:r>
            <a:r>
              <a:rPr lang="vi-VN" dirty="0" smtClean="0"/>
              <a:t>Vùn vụt năm cũ nay </a:t>
            </a:r>
            <a:r>
              <a:rPr lang="en-US" dirty="0" smtClean="0"/>
              <a:t/>
            </a:r>
            <a:br>
              <a:rPr lang="en-US" dirty="0" smtClean="0"/>
            </a:br>
            <a:r>
              <a:rPr lang="vi-VN" dirty="0" smtClean="0"/>
              <a:t>đã qua rồi, Năm mới chúng tôi thầm tạ Ba Ngôi,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Đã dắt đưa qua một </a:t>
            </a:r>
            <a:r>
              <a:rPr lang="en-US" dirty="0" smtClean="0"/>
              <a:t/>
            </a:r>
            <a:br>
              <a:rPr lang="en-US" dirty="0" smtClean="0"/>
            </a:br>
            <a:r>
              <a:rPr lang="vi-VN" dirty="0" smtClean="0"/>
              <a:t>năm vẹn toàn, Bao lúc </a:t>
            </a:r>
            <a:r>
              <a:rPr lang="en-US" dirty="0" smtClean="0"/>
              <a:t/>
            </a:r>
            <a:br>
              <a:rPr lang="en-US" dirty="0" smtClean="0"/>
            </a:br>
            <a:r>
              <a:rPr lang="vi-VN" dirty="0" smtClean="0"/>
              <a:t>khó khăn, sầu khổ, </a:t>
            </a:r>
            <a:r>
              <a:rPr lang="en-US" dirty="0" smtClean="0"/>
              <a:t/>
            </a:r>
            <a:br>
              <a:rPr lang="en-US" dirty="0" smtClean="0"/>
            </a:br>
            <a:r>
              <a:rPr lang="vi-VN" dirty="0" smtClean="0"/>
              <a:t>tai nạn. </a:t>
            </a:r>
            <a:endParaRPr lang="en-US" dirty="0"/>
          </a:p>
        </p:txBody>
      </p:sp>
    </p:spTree>
    <p:extLst>
      <p:ext uri="{BB962C8B-B14F-4D97-AF65-F5344CB8AC3E}">
        <p14:creationId xmlns:p14="http://schemas.microsoft.com/office/powerpoint/2010/main" val="49527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Nguyện cùng Đức Chúa Con, Đấng muôn đời, </a:t>
            </a:r>
            <a:r>
              <a:rPr lang="en-US" dirty="0" smtClean="0"/>
              <a:t/>
            </a:r>
            <a:br>
              <a:rPr lang="en-US" dirty="0" smtClean="0"/>
            </a:br>
            <a:r>
              <a:rPr lang="vi-VN" dirty="0" smtClean="0"/>
              <a:t>Cai quản với Cha </a:t>
            </a:r>
            <a:r>
              <a:rPr lang="en-US" dirty="0" smtClean="0"/>
              <a:t/>
            </a:r>
            <a:br>
              <a:rPr lang="en-US" dirty="0" smtClean="0"/>
            </a:br>
            <a:r>
              <a:rPr lang="vi-VN" dirty="0" smtClean="0"/>
              <a:t>muôn sự mọi nơi, </a:t>
            </a:r>
            <a:endParaRPr lang="en-US" dirty="0"/>
          </a:p>
        </p:txBody>
      </p:sp>
    </p:spTree>
    <p:extLst>
      <p:ext uri="{BB962C8B-B14F-4D97-AF65-F5344CB8AC3E}">
        <p14:creationId xmlns:p14="http://schemas.microsoft.com/office/powerpoint/2010/main" val="158526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Dắt dẫn, chăn nuôi </a:t>
            </a:r>
            <a:r>
              <a:rPr lang="en-US" dirty="0" smtClean="0"/>
              <a:t/>
            </a:r>
            <a:br>
              <a:rPr lang="en-US" dirty="0" smtClean="0"/>
            </a:br>
            <a:r>
              <a:rPr lang="vi-VN" dirty="0" smtClean="0"/>
              <a:t>bầy chiên dại khờ </a:t>
            </a:r>
            <a:r>
              <a:rPr lang="en-US" dirty="0" smtClean="0"/>
              <a:t/>
            </a:r>
            <a:br>
              <a:rPr lang="en-US" dirty="0" smtClean="0"/>
            </a:br>
            <a:r>
              <a:rPr lang="vi-VN" dirty="0" smtClean="0"/>
              <a:t>Trong cả tân niên, </a:t>
            </a:r>
            <a:r>
              <a:rPr lang="en-US" dirty="0" smtClean="0"/>
              <a:t/>
            </a:r>
            <a:br>
              <a:rPr lang="en-US" dirty="0" smtClean="0"/>
            </a:br>
            <a:r>
              <a:rPr lang="vi-VN" dirty="0" smtClean="0"/>
              <a:t>mọi phút mọi giờ. </a:t>
            </a:r>
            <a:endParaRPr lang="en-US" dirty="0"/>
          </a:p>
        </p:txBody>
      </p:sp>
    </p:spTree>
    <p:extLst>
      <p:ext uri="{BB962C8B-B14F-4D97-AF65-F5344CB8AC3E}">
        <p14:creationId xmlns:p14="http://schemas.microsoft.com/office/powerpoint/2010/main" val="172171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3. Nguyện hộ cho </a:t>
            </a:r>
            <a:r>
              <a:rPr lang="en-US" dirty="0" smtClean="0"/>
              <a:t/>
            </a:r>
            <a:br>
              <a:rPr lang="en-US" dirty="0" smtClean="0"/>
            </a:br>
            <a:r>
              <a:rPr lang="vi-VN" dirty="0" smtClean="0"/>
              <a:t>chúng tôi thoát tội trần, </a:t>
            </a:r>
            <a:r>
              <a:rPr lang="en-US" dirty="0" smtClean="0"/>
              <a:t/>
            </a:r>
            <a:br>
              <a:rPr lang="en-US" dirty="0" smtClean="0"/>
            </a:br>
            <a:r>
              <a:rPr lang="vi-VN" dirty="0" smtClean="0"/>
              <a:t>Lên chốn cao hơn, </a:t>
            </a:r>
            <a:r>
              <a:rPr lang="en-US" dirty="0" smtClean="0"/>
              <a:t/>
            </a:r>
            <a:br>
              <a:rPr lang="en-US" dirty="0" smtClean="0"/>
            </a:br>
            <a:r>
              <a:rPr lang="vi-VN" dirty="0" smtClean="0"/>
              <a:t>tinh sạch mười phân; </a:t>
            </a:r>
            <a:endParaRPr lang="en-US" dirty="0"/>
          </a:p>
        </p:txBody>
      </p:sp>
    </p:spTree>
    <p:extLst>
      <p:ext uri="{BB962C8B-B14F-4D97-AF65-F5344CB8AC3E}">
        <p14:creationId xmlns:p14="http://schemas.microsoft.com/office/powerpoint/2010/main" val="37126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Khuyết điểm năm qua nguyện qua sạch ngần, Ơn mới suốt năm </a:t>
            </a:r>
            <a:r>
              <a:rPr lang="en-US" dirty="0" smtClean="0"/>
              <a:t/>
            </a:r>
            <a:br>
              <a:rPr lang="en-US" dirty="0" smtClean="0"/>
            </a:br>
            <a:r>
              <a:rPr lang="vi-VN" dirty="0" smtClean="0"/>
              <a:t>đầy dẫy tâm thần. </a:t>
            </a:r>
            <a:endParaRPr lang="en-US" dirty="0"/>
          </a:p>
        </p:txBody>
      </p:sp>
    </p:spTree>
    <p:extLst>
      <p:ext uri="{BB962C8B-B14F-4D97-AF65-F5344CB8AC3E}">
        <p14:creationId xmlns:p14="http://schemas.microsoft.com/office/powerpoint/2010/main" val="335678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4. Nguyện từ nay sống danh Chúa vẻ vang, </a:t>
            </a:r>
            <a:r>
              <a:rPr lang="en-US" dirty="0" smtClean="0"/>
              <a:t/>
            </a:r>
            <a:br>
              <a:rPr lang="en-US" dirty="0" smtClean="0"/>
            </a:br>
            <a:r>
              <a:rPr lang="vi-VN" dirty="0" smtClean="0"/>
              <a:t>Hay sớm tiêu diêu </a:t>
            </a:r>
            <a:r>
              <a:rPr lang="en-US" dirty="0" smtClean="0"/>
              <a:t/>
            </a:r>
            <a:br>
              <a:rPr lang="en-US" dirty="0" smtClean="0"/>
            </a:br>
            <a:r>
              <a:rPr lang="vi-VN" dirty="0" smtClean="0"/>
              <a:t>thiên thành bình an; </a:t>
            </a:r>
            <a:endParaRPr lang="en-US" dirty="0"/>
          </a:p>
        </p:txBody>
      </p:sp>
    </p:spTree>
    <p:extLst>
      <p:ext uri="{BB962C8B-B14F-4D97-AF65-F5344CB8AC3E}">
        <p14:creationId xmlns:p14="http://schemas.microsoft.com/office/powerpoint/2010/main" val="270345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Chúa đến, phước thay cùng nhau phục hoạt, Muôn thuở ở thiên đàng sống hoan lạc</a:t>
            </a:r>
            <a:r>
              <a:rPr lang="vi-VN" smtClean="0"/>
              <a:t>. </a:t>
            </a:r>
            <a:endParaRPr lang="vi-VN" dirty="0" smtClean="0"/>
          </a:p>
        </p:txBody>
      </p:sp>
    </p:spTree>
    <p:extLst>
      <p:ext uri="{BB962C8B-B14F-4D97-AF65-F5344CB8AC3E}">
        <p14:creationId xmlns:p14="http://schemas.microsoft.com/office/powerpoint/2010/main" val="324538305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157</TotalTime>
  <Words>79</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405 VÙN VỤT NĂM CŨ  NAY ĐÃ QUA</vt:lpstr>
      <vt:lpstr>1.Vùn vụt năm cũ nay  đã qua rồi, Năm mới chúng tôi thầm tạ Ba Ngôi, </vt:lpstr>
      <vt:lpstr>Đã dắt đưa qua một  năm vẹn toàn, Bao lúc  khó khăn, sầu khổ,  tai nạn. </vt:lpstr>
      <vt:lpstr>2. Nguyện cùng Đức Chúa Con, Đấng muôn đời,  Cai quản với Cha  muôn sự mọi nơi, </vt:lpstr>
      <vt:lpstr>Dắt dẫn, chăn nuôi  bầy chiên dại khờ  Trong cả tân niên,  mọi phút mọi giờ. </vt:lpstr>
      <vt:lpstr>3. Nguyện hộ cho  chúng tôi thoát tội trần,  Lên chốn cao hơn,  tinh sạch mười phân; </vt:lpstr>
      <vt:lpstr>Khuyết điểm năm qua nguyện qua sạch ngần, Ơn mới suốt năm  đầy dẫy tâm thần. </vt:lpstr>
      <vt:lpstr>4. Nguyện từ nay sống danh Chúa vẻ vang,  Hay sớm tiêu diêu  thiên thành bình an; </vt:lpstr>
      <vt:lpstr>Chúa đến, phước thay cùng nhau phục hoạt, Muôn thuở ở thiên đàng sống hoan lạc.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9</cp:revision>
  <dcterms:created xsi:type="dcterms:W3CDTF">2018-01-22T13:58:03Z</dcterms:created>
  <dcterms:modified xsi:type="dcterms:W3CDTF">2018-11-08T04:33:03Z</dcterms:modified>
</cp:coreProperties>
</file>