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13"/>
  </p:notesMasterIdLst>
  <p:sldIdLst>
    <p:sldId id="268" r:id="rId2"/>
    <p:sldId id="258"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608" autoAdjust="0"/>
    <p:restoredTop sz="86477" autoAdjust="0"/>
  </p:normalViewPr>
  <p:slideViewPr>
    <p:cSldViewPr snapToGrid="0">
      <p:cViewPr varScale="1">
        <p:scale>
          <a:sx n="67" d="100"/>
          <a:sy n="67" d="100"/>
        </p:scale>
        <p:origin x="198" y="66"/>
      </p:cViewPr>
      <p:guideLst>
        <p:guide orient="horz" pos="2160"/>
        <p:guide pos="3840"/>
      </p:guideLst>
    </p:cSldViewPr>
  </p:slideViewPr>
  <p:outlineViewPr>
    <p:cViewPr>
      <p:scale>
        <a:sx n="33" d="100"/>
        <a:sy n="33" d="100"/>
      </p:scale>
      <p:origin x="0" y="-69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17F45B-B83E-4125-A5B6-A17F88494500}" type="datetimeFigureOut">
              <a:rPr lang="en-US" smtClean="0"/>
              <a:t>11/8/2018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B2C579-ABC5-4C15-B55D-5D77711891DF}" type="slidenum">
              <a:rPr lang="en-US" smtClean="0"/>
              <a:t>‹#›</a:t>
            </a:fld>
            <a:endParaRPr lang="en-US"/>
          </a:p>
        </p:txBody>
      </p:sp>
    </p:spTree>
    <p:extLst>
      <p:ext uri="{BB962C8B-B14F-4D97-AF65-F5344CB8AC3E}">
        <p14:creationId xmlns:p14="http://schemas.microsoft.com/office/powerpoint/2010/main" val="2636678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083255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549751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942789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032877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929100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208958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71719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707626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4228216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8611204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64027633"/>
      </p:ext>
    </p:extLst>
  </p:cSld>
  <p:clrMap bg1="lt1" tx1="dk1" bg2="lt2" tx2="dk2" accent1="accent1" accent2="accent2" accent3="accent3" accent4="accent4" accent5="accent5" accent6="accent6" hlink="hlink" folHlink="folHlink"/>
  <p:sldLayoutIdLst>
    <p:sldLayoutId id="2147483741" r:id="rId1"/>
    <p:sldLayoutId id="2147483754" r:id="rId2"/>
    <p:sldLayoutId id="2147483756" r:id="rId3"/>
    <p:sldLayoutId id="2147483743" r:id="rId4"/>
    <p:sldLayoutId id="2147483745" r:id="rId5"/>
    <p:sldLayoutId id="2147483757" r:id="rId6"/>
    <p:sldLayoutId id="2147483752" r:id="rId7"/>
    <p:sldLayoutId id="2147483758" r:id="rId8"/>
    <p:sldLayoutId id="2147483753" r:id="rId9"/>
    <p:sldLayoutId id="2147483759" r:id="rId10"/>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Thánh</a:t>
            </a:r>
            <a:r>
              <a:rPr lang="en-US" dirty="0"/>
              <a:t> Ca 406</a:t>
            </a:r>
            <a:br>
              <a:rPr lang="en-US" dirty="0"/>
            </a:br>
            <a:r>
              <a:rPr lang="en-US" dirty="0"/>
              <a:t>NĂM MỚI </a:t>
            </a:r>
            <a:br>
              <a:rPr lang="en-US" dirty="0"/>
            </a:br>
            <a:r>
              <a:rPr lang="en-US" dirty="0"/>
              <a:t>MỜI CHÚA VÔ NHÀ</a:t>
            </a:r>
          </a:p>
        </p:txBody>
      </p:sp>
    </p:spTree>
    <p:extLst>
      <p:ext uri="{BB962C8B-B14F-4D97-AF65-F5344CB8AC3E}">
        <p14:creationId xmlns:p14="http://schemas.microsoft.com/office/powerpoint/2010/main" val="4377565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FontTx/>
              <a:buNone/>
            </a:pPr>
            <a:r>
              <a:rPr lang="vi-VN" dirty="0" smtClean="0"/>
              <a:t>Dời gót vô nhà, đem trí, dũng, lạc, Giúp đỡ tôi ngày tháng hanh đạt, Chúa hỡi, tâm tôi đang mở toang đây, </a:t>
            </a:r>
            <a:endParaRPr lang="en-US" dirty="0"/>
          </a:p>
        </p:txBody>
      </p:sp>
    </p:spTree>
    <p:extLst>
      <p:ext uri="{BB962C8B-B14F-4D97-AF65-F5344CB8AC3E}">
        <p14:creationId xmlns:p14="http://schemas.microsoft.com/office/powerpoint/2010/main" val="3953376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FontTx/>
              <a:buNone/>
            </a:pPr>
            <a:r>
              <a:rPr lang="vi-VN" dirty="0" smtClean="0"/>
              <a:t>Nguyện đổ an ninh </a:t>
            </a:r>
            <a:r>
              <a:rPr lang="en-US" dirty="0" smtClean="0"/>
              <a:t/>
            </a:r>
            <a:br>
              <a:rPr lang="en-US" dirty="0" smtClean="0"/>
            </a:br>
            <a:r>
              <a:rPr lang="vi-VN" dirty="0" smtClean="0"/>
              <a:t>hằng đầy dẫy, </a:t>
            </a:r>
            <a:r>
              <a:rPr lang="en-US" dirty="0" smtClean="0"/>
              <a:t/>
            </a:r>
            <a:br>
              <a:rPr lang="en-US" dirty="0" smtClean="0"/>
            </a:br>
            <a:r>
              <a:rPr lang="vi-VN" dirty="0" smtClean="0"/>
              <a:t>Thượng Khách Jê-sus tôi kính xin Ngài, </a:t>
            </a:r>
            <a:r>
              <a:rPr lang="en-US" dirty="0" smtClean="0"/>
              <a:t>b</a:t>
            </a:r>
            <a:r>
              <a:rPr lang="vi-VN" dirty="0" smtClean="0"/>
              <a:t>ước đến tâm này, ở lâu dài. </a:t>
            </a:r>
          </a:p>
        </p:txBody>
      </p:sp>
    </p:spTree>
    <p:extLst>
      <p:ext uri="{BB962C8B-B14F-4D97-AF65-F5344CB8AC3E}">
        <p14:creationId xmlns:p14="http://schemas.microsoft.com/office/powerpoint/2010/main" val="3640719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FontTx/>
              <a:buNone/>
            </a:pPr>
            <a:r>
              <a:rPr lang="en-US" dirty="0" smtClean="0"/>
              <a:t>1.</a:t>
            </a:r>
            <a:r>
              <a:rPr lang="vi-VN" dirty="0" smtClean="0"/>
              <a:t>Mời Jê-sus Christ </a:t>
            </a:r>
            <a:r>
              <a:rPr lang="en-US" dirty="0" smtClean="0"/>
              <a:t/>
            </a:r>
            <a:br>
              <a:rPr lang="en-US" dirty="0" smtClean="0"/>
            </a:br>
            <a:r>
              <a:rPr lang="vi-VN" dirty="0" smtClean="0"/>
              <a:t>vui bước vô nhà, </a:t>
            </a:r>
            <a:r>
              <a:rPr lang="en-US" dirty="0" smtClean="0"/>
              <a:t/>
            </a:r>
            <a:br>
              <a:rPr lang="en-US" dirty="0" smtClean="0"/>
            </a:br>
            <a:r>
              <a:rPr lang="vi-VN" dirty="0" smtClean="0"/>
              <a:t>Chúc tuổi tân xuân </a:t>
            </a:r>
            <a:r>
              <a:rPr lang="en-US" dirty="0" smtClean="0"/>
              <a:t/>
            </a:r>
            <a:br>
              <a:rPr lang="en-US" dirty="0" smtClean="0"/>
            </a:br>
            <a:r>
              <a:rPr lang="vi-VN" dirty="0" smtClean="0"/>
              <a:t>phước chan hòa, </a:t>
            </a:r>
            <a:endParaRPr lang="en-US" dirty="0"/>
          </a:p>
        </p:txBody>
      </p:sp>
    </p:spTree>
    <p:extLst>
      <p:ext uri="{BB962C8B-B14F-4D97-AF65-F5344CB8AC3E}">
        <p14:creationId xmlns:p14="http://schemas.microsoft.com/office/powerpoint/2010/main" val="2863904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FontTx/>
              <a:buNone/>
            </a:pPr>
            <a:r>
              <a:rPr lang="vi-VN" dirty="0" smtClean="0"/>
              <a:t>Nguyện cửa xuân </a:t>
            </a:r>
            <a:r>
              <a:rPr lang="en-US" dirty="0" smtClean="0"/>
              <a:t/>
            </a:r>
            <a:br>
              <a:rPr lang="en-US" dirty="0" smtClean="0"/>
            </a:br>
            <a:r>
              <a:rPr lang="vi-VN" dirty="0" smtClean="0"/>
              <a:t>phùng nghinh Khách thiên đàng, Ước trước nhất nghe tiếng dịu dàng, </a:t>
            </a:r>
            <a:endParaRPr lang="en-US" dirty="0"/>
          </a:p>
        </p:txBody>
      </p:sp>
    </p:spTree>
    <p:extLst>
      <p:ext uri="{BB962C8B-B14F-4D97-AF65-F5344CB8AC3E}">
        <p14:creationId xmlns:p14="http://schemas.microsoft.com/office/powerpoint/2010/main" val="744417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FontTx/>
              <a:buNone/>
            </a:pPr>
            <a:r>
              <a:rPr lang="vi-VN" dirty="0" smtClean="0"/>
              <a:t>Bửu Khách đem theo </a:t>
            </a:r>
            <a:r>
              <a:rPr lang="en-US" dirty="0" smtClean="0"/>
              <a:t/>
            </a:r>
            <a:br>
              <a:rPr lang="en-US" dirty="0" smtClean="0"/>
            </a:br>
            <a:r>
              <a:rPr lang="vi-VN" dirty="0" smtClean="0"/>
              <a:t>mọi phước xuân hi, </a:t>
            </a:r>
            <a:r>
              <a:rPr lang="en-US" dirty="0" smtClean="0"/>
              <a:t/>
            </a:r>
            <a:br>
              <a:rPr lang="en-US" dirty="0" smtClean="0"/>
            </a:br>
            <a:r>
              <a:rPr lang="vi-VN" dirty="0" smtClean="0"/>
              <a:t>Nhà Khách đến, </a:t>
            </a:r>
            <a:r>
              <a:rPr lang="en-US" dirty="0" smtClean="0"/>
              <a:t/>
            </a:r>
            <a:br>
              <a:rPr lang="en-US" dirty="0" smtClean="0"/>
            </a:br>
            <a:r>
              <a:rPr lang="vi-VN" dirty="0" smtClean="0"/>
              <a:t>ấy nơi yên nghỉ; </a:t>
            </a:r>
            <a:endParaRPr lang="en-US" dirty="0"/>
          </a:p>
        </p:txBody>
      </p:sp>
    </p:spTree>
    <p:extLst>
      <p:ext uri="{BB962C8B-B14F-4D97-AF65-F5344CB8AC3E}">
        <p14:creationId xmlns:p14="http://schemas.microsoft.com/office/powerpoint/2010/main" val="2257321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FontTx/>
              <a:buNone/>
            </a:pPr>
            <a:r>
              <a:rPr lang="vi-VN" dirty="0" smtClean="0"/>
              <a:t>Nguyện Chúa đem mọi </a:t>
            </a:r>
            <a:r>
              <a:rPr lang="en-US" dirty="0" smtClean="0"/>
              <a:t/>
            </a:r>
            <a:br>
              <a:rPr lang="en-US" dirty="0" smtClean="0"/>
            </a:br>
            <a:r>
              <a:rPr lang="vi-VN" dirty="0" smtClean="0"/>
              <a:t>ơn thắm phước dào, </a:t>
            </a:r>
            <a:r>
              <a:rPr lang="en-US" dirty="0" smtClean="0"/>
              <a:t/>
            </a:r>
            <a:br>
              <a:rPr lang="en-US" dirty="0" smtClean="0"/>
            </a:br>
            <a:r>
              <a:rPr lang="vi-VN" dirty="0" smtClean="0"/>
              <a:t>Bửu Khách ôi, </a:t>
            </a:r>
            <a:r>
              <a:rPr lang="en-US" dirty="0" smtClean="0"/>
              <a:t/>
            </a:r>
            <a:br>
              <a:rPr lang="en-US" dirty="0" smtClean="0"/>
            </a:br>
            <a:r>
              <a:rPr lang="vi-VN" dirty="0" smtClean="0"/>
              <a:t>xin hãy bước vào. </a:t>
            </a:r>
            <a:endParaRPr lang="en-US" dirty="0"/>
          </a:p>
        </p:txBody>
      </p:sp>
    </p:spTree>
    <p:extLst>
      <p:ext uri="{BB962C8B-B14F-4D97-AF65-F5344CB8AC3E}">
        <p14:creationId xmlns:p14="http://schemas.microsoft.com/office/powerpoint/2010/main" val="3668512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FontTx/>
              <a:buNone/>
            </a:pPr>
            <a:r>
              <a:rPr lang="vi-VN" dirty="0" smtClean="0"/>
              <a:t>2. Tặng phẩm tay Ngài đem đến vô vàn, </a:t>
            </a:r>
            <a:r>
              <a:rPr lang="en-US" dirty="0" smtClean="0"/>
              <a:t/>
            </a:r>
            <a:br>
              <a:rPr lang="en-US" dirty="0" smtClean="0"/>
            </a:br>
            <a:r>
              <a:rPr lang="vi-VN" dirty="0" smtClean="0"/>
              <a:t>Có bánh ma na </a:t>
            </a:r>
            <a:r>
              <a:rPr lang="en-US" dirty="0" smtClean="0"/>
              <a:t/>
            </a:r>
            <a:br>
              <a:rPr lang="en-US" dirty="0" smtClean="0"/>
            </a:br>
            <a:r>
              <a:rPr lang="vi-VN" dirty="0" smtClean="0"/>
              <a:t>phước thiên đàng; </a:t>
            </a:r>
            <a:endParaRPr lang="en-US" dirty="0"/>
          </a:p>
        </p:txBody>
      </p:sp>
    </p:spTree>
    <p:extLst>
      <p:ext uri="{BB962C8B-B14F-4D97-AF65-F5344CB8AC3E}">
        <p14:creationId xmlns:p14="http://schemas.microsoft.com/office/powerpoint/2010/main" val="3812696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FontTx/>
              <a:buNone/>
            </a:pPr>
            <a:r>
              <a:rPr lang="vi-VN" dirty="0" smtClean="0"/>
              <a:t>Nhờ Jê-sus hồn, </a:t>
            </a:r>
            <a:r>
              <a:rPr lang="en-US" dirty="0" smtClean="0"/>
              <a:t/>
            </a:r>
            <a:br>
              <a:rPr lang="en-US" dirty="0" smtClean="0"/>
            </a:br>
            <a:r>
              <a:rPr lang="vi-VN" dirty="0" smtClean="0"/>
              <a:t>thân tráng kiện rày, </a:t>
            </a:r>
            <a:r>
              <a:rPr lang="en-US" dirty="0" smtClean="0"/>
              <a:t/>
            </a:r>
            <a:br>
              <a:rPr lang="en-US" dirty="0" smtClean="0"/>
            </a:br>
            <a:r>
              <a:rPr lang="vi-VN" dirty="0" smtClean="0"/>
              <a:t>Chúa ấp yêu, nâng đỡ đêm ngày, Sống thỏa vui trong ơn phước Cha ban, </a:t>
            </a:r>
            <a:endParaRPr lang="en-US" dirty="0"/>
          </a:p>
        </p:txBody>
      </p:sp>
    </p:spTree>
    <p:extLst>
      <p:ext uri="{BB962C8B-B14F-4D97-AF65-F5344CB8AC3E}">
        <p14:creationId xmlns:p14="http://schemas.microsoft.com/office/powerpoint/2010/main" val="3110306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FontTx/>
              <a:buNone/>
            </a:pPr>
            <a:r>
              <a:rPr lang="vi-VN" dirty="0" smtClean="0"/>
              <a:t>Đường tăm tối Chúa </a:t>
            </a:r>
            <a:r>
              <a:rPr lang="en-US" dirty="0" smtClean="0"/>
              <a:t/>
            </a:r>
            <a:br>
              <a:rPr lang="en-US" dirty="0" smtClean="0"/>
            </a:br>
            <a:r>
              <a:rPr lang="vi-VN" dirty="0" smtClean="0"/>
              <a:t>luôn soi sáng; Đời dẫu như phù vân, vẫn mong Ngài </a:t>
            </a:r>
            <a:r>
              <a:rPr lang="en-US" dirty="0" smtClean="0"/>
              <a:t>l</a:t>
            </a:r>
            <a:r>
              <a:rPr lang="vi-VN" dirty="0" smtClean="0"/>
              <a:t>ấy ái tâm trang điểm tôi hoài. </a:t>
            </a:r>
            <a:endParaRPr lang="en-US" dirty="0"/>
          </a:p>
        </p:txBody>
      </p:sp>
    </p:spTree>
    <p:extLst>
      <p:ext uri="{BB962C8B-B14F-4D97-AF65-F5344CB8AC3E}">
        <p14:creationId xmlns:p14="http://schemas.microsoft.com/office/powerpoint/2010/main" val="656462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FontTx/>
              <a:buNone/>
            </a:pPr>
            <a:r>
              <a:rPr lang="vi-VN" dirty="0" smtClean="0"/>
              <a:t>3. Ngạch cửa xuân này chưa có ai vào, </a:t>
            </a:r>
            <a:r>
              <a:rPr lang="en-US" dirty="0" smtClean="0"/>
              <a:t/>
            </a:r>
            <a:br>
              <a:rPr lang="en-US" dirty="0" smtClean="0"/>
            </a:br>
            <a:r>
              <a:rPr lang="vi-VN" dirty="0" smtClean="0"/>
              <a:t>Kính rước Jê-sus </a:t>
            </a:r>
            <a:r>
              <a:rPr lang="en-US" dirty="0" smtClean="0"/>
              <a:t/>
            </a:r>
            <a:br>
              <a:rPr lang="en-US" dirty="0" smtClean="0"/>
            </a:br>
            <a:r>
              <a:rPr lang="vi-VN" dirty="0" smtClean="0"/>
              <a:t>Khách thiên trào, </a:t>
            </a:r>
            <a:endParaRPr lang="en-US" dirty="0"/>
          </a:p>
        </p:txBody>
      </p:sp>
    </p:spTree>
    <p:extLst>
      <p:ext uri="{BB962C8B-B14F-4D97-AF65-F5344CB8AC3E}">
        <p14:creationId xmlns:p14="http://schemas.microsoft.com/office/powerpoint/2010/main" val="957767659"/>
      </p:ext>
    </p:extLst>
  </p:cSld>
  <p:clrMapOvr>
    <a:masterClrMapping/>
  </p:clrMapOvr>
</p:sld>
</file>

<file path=ppt/theme/theme1.xml><?xml version="1.0" encoding="utf-8"?>
<a:theme xmlns:a="http://schemas.openxmlformats.org/drawingml/2006/main" name="faithstocks-template-powerpoint-00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5C834B2-4A3E-49F7-9EB5-908E626B4A0E}" vid="{6886AF0C-C0C5-4004-8430-67B367CF96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faithstocks-template-powerpoint-001</Template>
  <TotalTime>161</TotalTime>
  <Words>82</Words>
  <Application>Microsoft Office PowerPoint</Application>
  <PresentationFormat>Widescreen</PresentationFormat>
  <Paragraphs>11</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faithstocks-template-powerpoint-001</vt:lpstr>
      <vt:lpstr>Thánh Ca 406 NĂM MỚI  MỜI CHÚA VÔ NHÀ</vt:lpstr>
      <vt:lpstr>1.Mời Jê-sus Christ  vui bước vô nhà,  Chúc tuổi tân xuân  phước chan hòa, </vt:lpstr>
      <vt:lpstr>Nguyện cửa xuân  phùng nghinh Khách thiên đàng, Ước trước nhất nghe tiếng dịu dàng, </vt:lpstr>
      <vt:lpstr>Bửu Khách đem theo  mọi phước xuân hi,  Nhà Khách đến,  ấy nơi yên nghỉ; </vt:lpstr>
      <vt:lpstr>Nguyện Chúa đem mọi  ơn thắm phước dào,  Bửu Khách ôi,  xin hãy bước vào. </vt:lpstr>
      <vt:lpstr>2. Tặng phẩm tay Ngài đem đến vô vàn,  Có bánh ma na  phước thiên đàng; </vt:lpstr>
      <vt:lpstr>Nhờ Jê-sus hồn,  thân tráng kiện rày,  Chúa ấp yêu, nâng đỡ đêm ngày, Sống thỏa vui trong ơn phước Cha ban, </vt:lpstr>
      <vt:lpstr>Đường tăm tối Chúa  luôn soi sáng; Đời dẫu như phù vân, vẫn mong Ngài lấy ái tâm trang điểm tôi hoài. </vt:lpstr>
      <vt:lpstr>3. Ngạch cửa xuân này chưa có ai vào,  Kính rước Jê-sus  Khách thiên trào, </vt:lpstr>
      <vt:lpstr>Dời gót vô nhà, đem trí, dũng, lạc, Giúp đỡ tôi ngày tháng hanh đạt, Chúa hỡi, tâm tôi đang mở toang đây, </vt:lpstr>
      <vt:lpstr>Nguyện đổ an ninh  hằng đầy dẫy,  Thượng Khách Jê-sus tôi kính xin Ngài, bước đến tâm này, ở lâu dài. </vt:lpstr>
    </vt:vector>
  </TitlesOfParts>
  <Company>ASI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TC 092 - Ta Hy Sinh Vì Con Hết   Thánh Ca 92 Ta Hy Sinh Vì Con Hết  1. Ta hy sinh vì con hết, huyết tuôn tim nầy tan tành, đem con ra từ nơi chết, chuộc tội đặng con lại sanh;   Ta đã phó tánh mạng cho con rồi, phó chi cho ta, con ôi?  Ta đã phó tánh mạng cho con rồi, phó chi cho ta, con ôi?  2. Nơi Cha Ta ngự đẹp đẽ,  ngôi Ta sang trọng vô cùng, nhưng Ta vui lòng lâm thế, đê hèn, buồn thảm, hư không;   Ta đã bỏ hết vì con kia rồi, bỏ chi cho Ta, con ôi?  Ta đã bỏ hết vì con kia rồi,  bỏ chi cho Ta, con ôi?  3. Thương con Ta chịu đau khổ, trí con đâu kịp suy lường, đem con lên từ âm phủ, thân nầy chịu bao  đau thương;   Ta đã gánh hết vì con kia rồi, gánh chi cho Ta, con ôi? Ta đã gánh hết vì con kia rồi, gánh chi cho Ta, con ôi?  Thánh Ca 92 Ta Hy Sinh Vì Con Hết  4. Ta vui xa lìa thiên quốc, giáng sanh đem đầy ơn hồng. Yêu thương, tha tội, ban phước, hoàn toàn đều ban nhưng không.   Ta phó hết bửu vật cho con rồi, đem chi cho Ta, con ôi? Ta phó hết bửu vật cho con rồi, đem chi cho Ta, con ôi?</dc:title>
  <dc:creator>Phan Minh Vinh An; Ha Le</dc:creator>
  <cp:lastModifiedBy>An Phan</cp:lastModifiedBy>
  <cp:revision>10</cp:revision>
  <dcterms:created xsi:type="dcterms:W3CDTF">2018-01-22T13:58:03Z</dcterms:created>
  <dcterms:modified xsi:type="dcterms:W3CDTF">2018-11-08T04:32:49Z</dcterms:modified>
</cp:coreProperties>
</file>