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1"/>
  </p:notesMasterIdLst>
  <p:sldIdLst>
    <p:sldId id="266" r:id="rId2"/>
    <p:sldId id="258" r:id="rId3"/>
    <p:sldId id="262" r:id="rId4"/>
    <p:sldId id="259" r:id="rId5"/>
    <p:sldId id="263" r:id="rId6"/>
    <p:sldId id="260" r:id="rId7"/>
    <p:sldId id="264" r:id="rId8"/>
    <p:sldId id="261"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8" autoAdjust="0"/>
    <p:restoredTop sz="86477" autoAdjust="0"/>
  </p:normalViewPr>
  <p:slideViewPr>
    <p:cSldViewPr snapToGrid="0">
      <p:cViewPr varScale="1">
        <p:scale>
          <a:sx n="67" d="100"/>
          <a:sy n="67" d="100"/>
        </p:scale>
        <p:origin x="198"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407</a:t>
            </a:r>
            <a:br>
              <a:rPr lang="vi-VN" dirty="0"/>
            </a:br>
            <a:r>
              <a:rPr lang="vi-VN" dirty="0"/>
              <a:t>PHƯỚC THAY </a:t>
            </a:r>
            <a:br>
              <a:rPr lang="vi-VN" dirty="0"/>
            </a:br>
            <a:r>
              <a:rPr lang="vi-VN" dirty="0"/>
              <a:t>MỐI DÂY KẾT THÂN</a:t>
            </a:r>
            <a:endParaRPr lang="en-US" dirty="0"/>
          </a:p>
        </p:txBody>
      </p:sp>
    </p:spTree>
    <p:extLst>
      <p:ext uri="{BB962C8B-B14F-4D97-AF65-F5344CB8AC3E}">
        <p14:creationId xmlns:p14="http://schemas.microsoft.com/office/powerpoint/2010/main" val="296475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en-US" dirty="0" smtClean="0"/>
              <a:t>1. </a:t>
            </a:r>
            <a:r>
              <a:rPr lang="vi-VN" dirty="0" smtClean="0"/>
              <a:t>Phước thay mối dây </a:t>
            </a:r>
            <a:r>
              <a:rPr lang="en-US" dirty="0" smtClean="0"/>
              <a:t/>
            </a:r>
            <a:br>
              <a:rPr lang="en-US" dirty="0" smtClean="0"/>
            </a:br>
            <a:r>
              <a:rPr lang="vi-VN" dirty="0" smtClean="0"/>
              <a:t>kết thân, Xâu lòng ta </a:t>
            </a:r>
            <a:r>
              <a:rPr lang="en-US" dirty="0" smtClean="0"/>
              <a:t/>
            </a:r>
            <a:br>
              <a:rPr lang="en-US" dirty="0" smtClean="0"/>
            </a:br>
            <a:r>
              <a:rPr lang="vi-VN" dirty="0" smtClean="0"/>
              <a:t>bằng ái ân; </a:t>
            </a:r>
            <a:endParaRPr lang="en-US" dirty="0"/>
          </a:p>
        </p:txBody>
      </p:sp>
    </p:spTree>
    <p:extLst>
      <p:ext uri="{BB962C8B-B14F-4D97-AF65-F5344CB8AC3E}">
        <p14:creationId xmlns:p14="http://schemas.microsoft.com/office/powerpoint/2010/main" val="286390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Trong hồi tương giao bởi tình yêu thánh, Khác nào trên miền thiên thành. </a:t>
            </a:r>
            <a:endParaRPr lang="en-US" dirty="0"/>
          </a:p>
        </p:txBody>
      </p:sp>
    </p:spTree>
    <p:extLst>
      <p:ext uri="{BB962C8B-B14F-4D97-AF65-F5344CB8AC3E}">
        <p14:creationId xmlns:p14="http://schemas.microsoft.com/office/powerpoint/2010/main" val="1780955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2. Chúng ta trước ngôi Chúa Cha, Một lòng </a:t>
            </a:r>
            <a:r>
              <a:rPr lang="en-US" dirty="0" smtClean="0"/>
              <a:t/>
            </a:r>
            <a:br>
              <a:rPr lang="en-US" dirty="0" smtClean="0"/>
            </a:br>
            <a:r>
              <a:rPr lang="vi-VN" dirty="0" smtClean="0"/>
              <a:t>kêu cầu thiết tha, </a:t>
            </a:r>
            <a:endParaRPr lang="en-US" dirty="0"/>
          </a:p>
        </p:txBody>
      </p:sp>
    </p:spTree>
    <p:extLst>
      <p:ext uri="{BB962C8B-B14F-4D97-AF65-F5344CB8AC3E}">
        <p14:creationId xmlns:p14="http://schemas.microsoft.com/office/powerpoint/2010/main" val="113703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Hy vọng, hay mục đích, </a:t>
            </a:r>
            <a:r>
              <a:rPr lang="en-US" dirty="0" smtClean="0"/>
              <a:t/>
            </a:r>
            <a:br>
              <a:rPr lang="en-US" dirty="0" smtClean="0"/>
            </a:br>
            <a:r>
              <a:rPr lang="vi-VN" dirty="0" smtClean="0"/>
              <a:t>cả kinh khủng Lẫn sầu tư đều chung cùng. </a:t>
            </a:r>
            <a:endParaRPr lang="en-US" dirty="0"/>
          </a:p>
        </p:txBody>
      </p:sp>
    </p:spTree>
    <p:extLst>
      <p:ext uri="{BB962C8B-B14F-4D97-AF65-F5344CB8AC3E}">
        <p14:creationId xmlns:p14="http://schemas.microsoft.com/office/powerpoint/2010/main" val="92488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3. Sớm hôm gánh nặng </a:t>
            </a:r>
            <a:r>
              <a:rPr lang="en-US" dirty="0" smtClean="0"/>
              <a:t/>
            </a:r>
            <a:br>
              <a:rPr lang="en-US" dirty="0" smtClean="0"/>
            </a:br>
            <a:r>
              <a:rPr lang="vi-VN" dirty="0" smtClean="0"/>
              <a:t>có nhau, Đêm ngày </a:t>
            </a:r>
            <a:r>
              <a:rPr lang="en-US" dirty="0" smtClean="0"/>
              <a:t/>
            </a:r>
            <a:br>
              <a:rPr lang="en-US" dirty="0" smtClean="0"/>
            </a:br>
            <a:r>
              <a:rPr lang="vi-VN" dirty="0" smtClean="0"/>
              <a:t>chia nỗi đớn đau; </a:t>
            </a:r>
            <a:endParaRPr lang="en-US" dirty="0"/>
          </a:p>
        </p:txBody>
      </p:sp>
    </p:spTree>
    <p:extLst>
      <p:ext uri="{BB962C8B-B14F-4D97-AF65-F5344CB8AC3E}">
        <p14:creationId xmlns:p14="http://schemas.microsoft.com/office/powerpoint/2010/main" val="38230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Ta nguyền tương liên </a:t>
            </a:r>
            <a:r>
              <a:rPr lang="en-US" dirty="0" smtClean="0"/>
              <a:t/>
            </a:r>
            <a:br>
              <a:rPr lang="en-US" dirty="0" smtClean="0"/>
            </a:br>
            <a:r>
              <a:rPr lang="vi-VN" dirty="0" smtClean="0"/>
              <a:t>trên đời vân cẩu, </a:t>
            </a:r>
            <a:r>
              <a:rPr lang="en-US" dirty="0" smtClean="0"/>
              <a:t/>
            </a:r>
            <a:br>
              <a:rPr lang="en-US" dirty="0" smtClean="0"/>
            </a:br>
            <a:r>
              <a:rPr lang="vi-VN" dirty="0" smtClean="0"/>
              <a:t>Cảm lòng chia sẻ lụy sầu. </a:t>
            </a:r>
            <a:endParaRPr lang="en-US" dirty="0"/>
          </a:p>
        </p:txBody>
      </p:sp>
    </p:spTree>
    <p:extLst>
      <p:ext uri="{BB962C8B-B14F-4D97-AF65-F5344CB8AC3E}">
        <p14:creationId xmlns:p14="http://schemas.microsoft.com/office/powerpoint/2010/main" val="59665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4. Lúc ta phải từ giã đây, Tuy tình thương thật </a:t>
            </a:r>
            <a:r>
              <a:rPr lang="en-US" dirty="0" smtClean="0"/>
              <a:t/>
            </a:r>
            <a:br>
              <a:rPr lang="en-US" dirty="0" smtClean="0"/>
            </a:br>
            <a:r>
              <a:rPr lang="vi-VN" dirty="0" smtClean="0"/>
              <a:t>khó khuây; </a:t>
            </a:r>
            <a:endParaRPr lang="en-US" dirty="0"/>
          </a:p>
        </p:txBody>
      </p:sp>
    </p:spTree>
    <p:extLst>
      <p:ext uri="{BB962C8B-B14F-4D97-AF65-F5344CB8AC3E}">
        <p14:creationId xmlns:p14="http://schemas.microsoft.com/office/powerpoint/2010/main" val="1164622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dirty="0" smtClean="0"/>
              <a:t>Nhưng hằng tâm giao trước Jês-us mãi, Hy vọng tương ngộ một ngày. </a:t>
            </a:r>
          </a:p>
        </p:txBody>
      </p:sp>
    </p:spTree>
    <p:extLst>
      <p:ext uri="{BB962C8B-B14F-4D97-AF65-F5344CB8AC3E}">
        <p14:creationId xmlns:p14="http://schemas.microsoft.com/office/powerpoint/2010/main" val="1350990117"/>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163</TotalTime>
  <Words>81</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faithstocks-template-powerpoint-001</vt:lpstr>
      <vt:lpstr>Thánh Ca 407 PHƯỚC THAY  MỐI DÂY KẾT THÂN</vt:lpstr>
      <vt:lpstr>1. Phước thay mối dây  kết thân, Xâu lòng ta  bằng ái ân; </vt:lpstr>
      <vt:lpstr>Trong hồi tương giao bởi tình yêu thánh, Khác nào trên miền thiên thành. </vt:lpstr>
      <vt:lpstr>2. Chúng ta trước ngôi Chúa Cha, Một lòng  kêu cầu thiết tha, </vt:lpstr>
      <vt:lpstr>Hy vọng, hay mục đích,  cả kinh khủng Lẫn sầu tư đều chung cùng. </vt:lpstr>
      <vt:lpstr>3. Sớm hôm gánh nặng  có nhau, Đêm ngày  chia nỗi đớn đau; </vt:lpstr>
      <vt:lpstr>Ta nguyền tương liên  trên đời vân cẩu,  Cảm lòng chia sẻ lụy sầu. </vt:lpstr>
      <vt:lpstr>4. Lúc ta phải từ giã đây, Tuy tình thương thật  khó khuây; </vt:lpstr>
      <vt:lpstr>Nhưng hằng tâm giao trước Jês-us mãi, Hy vọng tương ngộ một ngày.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11</cp:revision>
  <dcterms:created xsi:type="dcterms:W3CDTF">2018-01-22T13:58:03Z</dcterms:created>
  <dcterms:modified xsi:type="dcterms:W3CDTF">2018-11-08T04:32:38Z</dcterms:modified>
</cp:coreProperties>
</file>