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78" r:id="rId3"/>
    <p:sldId id="258" r:id="rId4"/>
    <p:sldId id="259" r:id="rId5"/>
    <p:sldId id="260" r:id="rId6"/>
    <p:sldId id="261" r:id="rId7"/>
    <p:sldId id="262" r:id="rId8"/>
    <p:sldId id="263" r:id="rId9"/>
    <p:sldId id="272" r:id="rId10"/>
    <p:sldId id="273" r:id="rId11"/>
    <p:sldId id="266" r:id="rId12"/>
    <p:sldId id="267" r:id="rId13"/>
    <p:sldId id="274" r:id="rId14"/>
    <p:sldId id="275" r:id="rId15"/>
    <p:sldId id="270" r:id="rId16"/>
    <p:sldId id="271"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81" autoAdjust="0"/>
    <p:restoredTop sz="86477" autoAdjust="0"/>
  </p:normalViewPr>
  <p:slideViewPr>
    <p:cSldViewPr snapToGrid="0">
      <p:cViewPr varScale="1">
        <p:scale>
          <a:sx n="67" d="100"/>
          <a:sy n="67" d="100"/>
        </p:scale>
        <p:origin x="72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295143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702280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027515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751660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95170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478350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626615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050370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97641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352415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334347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7503504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408</a:t>
            </a:r>
            <a:br>
              <a:rPr lang="vi-VN" dirty="0"/>
            </a:br>
            <a:r>
              <a:rPr lang="vi-VN" dirty="0"/>
              <a:t>XIN CHA ĐƯA ANH</a:t>
            </a:r>
            <a:endParaRPr lang="en-US" dirty="0"/>
          </a:p>
        </p:txBody>
      </p:sp>
    </p:spTree>
    <p:extLst>
      <p:ext uri="{BB962C8B-B14F-4D97-AF65-F5344CB8AC3E}">
        <p14:creationId xmlns:p14="http://schemas.microsoft.com/office/powerpoint/2010/main" val="2463730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3. Xin Cha đưa anh khi mưa, nắng, hè, đông, </a:t>
            </a:r>
            <a:r>
              <a:rPr lang="en-US" dirty="0"/>
              <a:t/>
            </a:r>
            <a:br>
              <a:rPr lang="en-US" dirty="0"/>
            </a:br>
            <a:r>
              <a:rPr lang="vi-VN" dirty="0"/>
              <a:t>Khi lâm tai ương </a:t>
            </a:r>
            <a:r>
              <a:rPr lang="en-US" dirty="0"/>
              <a:t/>
            </a:r>
            <a:br>
              <a:rPr lang="en-US" dirty="0"/>
            </a:br>
            <a:r>
              <a:rPr lang="vi-VN" dirty="0"/>
              <a:t>xui anh nao lòng, </a:t>
            </a:r>
            <a:endParaRPr lang="en-US" dirty="0"/>
          </a:p>
        </p:txBody>
      </p:sp>
    </p:spTree>
    <p:extLst>
      <p:ext uri="{BB962C8B-B14F-4D97-AF65-F5344CB8AC3E}">
        <p14:creationId xmlns:p14="http://schemas.microsoft.com/office/powerpoint/2010/main" val="255723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Xin tay Cha linh năng </a:t>
            </a:r>
            <a:r>
              <a:rPr lang="en-US" dirty="0"/>
              <a:t/>
            </a:r>
            <a:br>
              <a:rPr lang="en-US" dirty="0"/>
            </a:br>
            <a:r>
              <a:rPr lang="vi-VN" dirty="0"/>
              <a:t>luôn ôm bồng, </a:t>
            </a:r>
            <a:r>
              <a:rPr lang="en-US" dirty="0"/>
              <a:t/>
            </a:r>
            <a:br>
              <a:rPr lang="en-US" dirty="0"/>
            </a:br>
            <a:r>
              <a:rPr lang="vi-VN" dirty="0"/>
              <a:t>Nguyền Ngài dắt anh tận khi ta trùng phùng. </a:t>
            </a:r>
            <a:endParaRPr lang="en-US" dirty="0"/>
          </a:p>
        </p:txBody>
      </p:sp>
    </p:spTree>
    <p:extLst>
      <p:ext uri="{BB962C8B-B14F-4D97-AF65-F5344CB8AC3E}">
        <p14:creationId xmlns:p14="http://schemas.microsoft.com/office/powerpoint/2010/main" val="89517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Từ rày cho đến lúc </a:t>
            </a:r>
            <a:r>
              <a:rPr lang="en-US" dirty="0"/>
              <a:t/>
            </a:r>
            <a:br>
              <a:rPr lang="en-US" dirty="0"/>
            </a:br>
            <a:r>
              <a:rPr lang="vi-VN" dirty="0"/>
              <a:t>tương phùng anh em, Dưới chân Christ </a:t>
            </a:r>
            <a:r>
              <a:rPr lang="en-US" dirty="0"/>
              <a:t/>
            </a:r>
            <a:br>
              <a:rPr lang="en-US" dirty="0"/>
            </a:br>
            <a:r>
              <a:rPr lang="vi-VN" dirty="0"/>
              <a:t>chúng ta trùng phùng; </a:t>
            </a:r>
            <a:endParaRPr lang="en-US" dirty="0"/>
          </a:p>
        </p:txBody>
      </p:sp>
    </p:spTree>
    <p:extLst>
      <p:ext uri="{BB962C8B-B14F-4D97-AF65-F5344CB8AC3E}">
        <p14:creationId xmlns:p14="http://schemas.microsoft.com/office/powerpoint/2010/main" val="84344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Từ rày cho đến lúc </a:t>
            </a:r>
            <a:r>
              <a:rPr lang="en-US" dirty="0"/>
              <a:t/>
            </a:r>
            <a:br>
              <a:rPr lang="en-US" dirty="0"/>
            </a:br>
            <a:r>
              <a:rPr lang="vi-VN" dirty="0"/>
              <a:t>tương phùng anh em, Chúa dẫn đưa anh tận khi ta trùng phùng. </a:t>
            </a:r>
            <a:endParaRPr lang="en-US" dirty="0"/>
          </a:p>
        </p:txBody>
      </p:sp>
    </p:spTree>
    <p:extLst>
      <p:ext uri="{BB962C8B-B14F-4D97-AF65-F5344CB8AC3E}">
        <p14:creationId xmlns:p14="http://schemas.microsoft.com/office/powerpoint/2010/main" val="46824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4. Xin Cha đưa anh khi mưa, nắng, hè, đông, </a:t>
            </a:r>
            <a:r>
              <a:rPr lang="en-US" dirty="0"/>
              <a:t/>
            </a:r>
            <a:br>
              <a:rPr lang="en-US" dirty="0"/>
            </a:br>
            <a:r>
              <a:rPr lang="vi-VN" dirty="0"/>
              <a:t>Phá sóng biển chết</a:t>
            </a:r>
            <a:r>
              <a:rPr lang="en-US" dirty="0"/>
              <a:t/>
            </a:r>
            <a:br>
              <a:rPr lang="en-US" dirty="0"/>
            </a:br>
            <a:r>
              <a:rPr lang="vi-VN" dirty="0"/>
              <a:t> rúng nhác</a:t>
            </a:r>
            <a:r>
              <a:rPr lang="en-US" dirty="0"/>
              <a:t> </a:t>
            </a:r>
            <a:r>
              <a:rPr lang="vi-VN" dirty="0"/>
              <a:t>nhãm xông, </a:t>
            </a:r>
            <a:endParaRPr lang="en-US" dirty="0"/>
          </a:p>
        </p:txBody>
      </p:sp>
    </p:spTree>
    <p:extLst>
      <p:ext uri="{BB962C8B-B14F-4D97-AF65-F5344CB8AC3E}">
        <p14:creationId xmlns:p14="http://schemas.microsoft.com/office/powerpoint/2010/main" val="2186065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Đen yêu thương tung ra như hương nồng, </a:t>
            </a:r>
            <a:r>
              <a:rPr lang="en-US" dirty="0"/>
              <a:t/>
            </a:r>
            <a:br>
              <a:rPr lang="en-US" dirty="0"/>
            </a:br>
            <a:r>
              <a:rPr lang="vi-VN" dirty="0"/>
              <a:t>Nguyện Ngài dắt anh kịp khi ta trùng phùng. </a:t>
            </a:r>
            <a:endParaRPr lang="en-US" dirty="0"/>
          </a:p>
        </p:txBody>
      </p:sp>
    </p:spTree>
    <p:extLst>
      <p:ext uri="{BB962C8B-B14F-4D97-AF65-F5344CB8AC3E}">
        <p14:creationId xmlns:p14="http://schemas.microsoft.com/office/powerpoint/2010/main" val="1243541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Từ rày cho đến lúc </a:t>
            </a:r>
            <a:r>
              <a:rPr lang="en-US" dirty="0"/>
              <a:t/>
            </a:r>
            <a:br>
              <a:rPr lang="en-US" dirty="0"/>
            </a:br>
            <a:r>
              <a:rPr lang="vi-VN" dirty="0"/>
              <a:t>tương phùng anh em, Dưới chân Christ </a:t>
            </a:r>
            <a:r>
              <a:rPr lang="en-US" dirty="0"/>
              <a:t/>
            </a:r>
            <a:br>
              <a:rPr lang="en-US" dirty="0"/>
            </a:br>
            <a:r>
              <a:rPr lang="vi-VN" dirty="0"/>
              <a:t>chúng ta trùng phùng; </a:t>
            </a:r>
            <a:endParaRPr lang="en-US" dirty="0"/>
          </a:p>
        </p:txBody>
      </p:sp>
    </p:spTree>
    <p:extLst>
      <p:ext uri="{BB962C8B-B14F-4D97-AF65-F5344CB8AC3E}">
        <p14:creationId xmlns:p14="http://schemas.microsoft.com/office/powerpoint/2010/main" val="3161826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Từ rày cho đến lúc </a:t>
            </a:r>
            <a:r>
              <a:rPr lang="en-US" dirty="0"/>
              <a:t/>
            </a:r>
            <a:br>
              <a:rPr lang="en-US" dirty="0"/>
            </a:br>
            <a:r>
              <a:rPr lang="vi-VN" dirty="0"/>
              <a:t>tương phùng anh em, Chúa dẫn đưa anh tận khi ta trùng phùng. </a:t>
            </a:r>
            <a:endParaRPr lang="en-US" dirty="0"/>
          </a:p>
        </p:txBody>
      </p:sp>
    </p:spTree>
    <p:extLst>
      <p:ext uri="{BB962C8B-B14F-4D97-AF65-F5344CB8AC3E}">
        <p14:creationId xmlns:p14="http://schemas.microsoft.com/office/powerpoint/2010/main" val="323638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en-US" dirty="0"/>
              <a:t>1. </a:t>
            </a:r>
            <a:r>
              <a:rPr lang="vi-VN" dirty="0"/>
              <a:t>Xin cha đưa anh khi mưa, nắng hè, đông, </a:t>
            </a:r>
            <a:r>
              <a:rPr lang="en-US" dirty="0"/>
              <a:t/>
            </a:r>
            <a:br>
              <a:rPr lang="en-US" dirty="0"/>
            </a:br>
            <a:r>
              <a:rPr lang="vi-VN" dirty="0"/>
              <a:t>Cứ dẫn dắt cứ giáo huấn thủy chung, </a:t>
            </a:r>
            <a:endParaRPr lang="en-US" dirty="0"/>
          </a:p>
        </p:txBody>
      </p:sp>
    </p:spTree>
    <p:extLst>
      <p:ext uri="{BB962C8B-B14F-4D97-AF65-F5344CB8AC3E}">
        <p14:creationId xmlns:p14="http://schemas.microsoft.com/office/powerpoint/2010/main" val="28639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Chăn nom anh an ninh trong ơn hồng, </a:t>
            </a:r>
            <a:r>
              <a:rPr lang="en-US" dirty="0"/>
              <a:t/>
            </a:r>
            <a:br>
              <a:rPr lang="en-US" dirty="0"/>
            </a:br>
            <a:r>
              <a:rPr lang="vi-VN" dirty="0"/>
              <a:t>Nguyện Ngài dắt anh </a:t>
            </a:r>
            <a:r>
              <a:rPr lang="en-US" dirty="0"/>
              <a:t/>
            </a:r>
            <a:br>
              <a:rPr lang="en-US" dirty="0"/>
            </a:br>
            <a:r>
              <a:rPr lang="vi-VN" dirty="0"/>
              <a:t>kịp khi ta trùng phùng. </a:t>
            </a:r>
            <a:endParaRPr lang="en-US" dirty="0"/>
          </a:p>
        </p:txBody>
      </p:sp>
    </p:spTree>
    <p:extLst>
      <p:ext uri="{BB962C8B-B14F-4D97-AF65-F5344CB8AC3E}">
        <p14:creationId xmlns:p14="http://schemas.microsoft.com/office/powerpoint/2010/main" val="130947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Từ rày cho đến lúc </a:t>
            </a:r>
            <a:r>
              <a:rPr lang="en-US" dirty="0"/>
              <a:t/>
            </a:r>
            <a:br>
              <a:rPr lang="en-US" dirty="0"/>
            </a:br>
            <a:r>
              <a:rPr lang="vi-VN" dirty="0"/>
              <a:t>tương phùng anh em, Dưới chân Christ </a:t>
            </a:r>
            <a:r>
              <a:rPr lang="en-US" dirty="0"/>
              <a:t/>
            </a:r>
            <a:br>
              <a:rPr lang="en-US" dirty="0"/>
            </a:br>
            <a:r>
              <a:rPr lang="vi-VN" dirty="0"/>
              <a:t>chúng ta trùng phùng; </a:t>
            </a:r>
            <a:endParaRPr lang="en-US" dirty="0"/>
          </a:p>
        </p:txBody>
      </p:sp>
    </p:spTree>
    <p:extLst>
      <p:ext uri="{BB962C8B-B14F-4D97-AF65-F5344CB8AC3E}">
        <p14:creationId xmlns:p14="http://schemas.microsoft.com/office/powerpoint/2010/main" val="69090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Từ rày cho đến lúc </a:t>
            </a:r>
            <a:r>
              <a:rPr lang="en-US" dirty="0"/>
              <a:t/>
            </a:r>
            <a:br>
              <a:rPr lang="en-US" dirty="0"/>
            </a:br>
            <a:r>
              <a:rPr lang="vi-VN" dirty="0"/>
              <a:t>tương phùng anh em, Chúa dẫn đưa anh tận khi ta trùng phùng. </a:t>
            </a:r>
            <a:endParaRPr lang="en-US" dirty="0"/>
          </a:p>
        </p:txBody>
      </p:sp>
    </p:spTree>
    <p:extLst>
      <p:ext uri="{BB962C8B-B14F-4D97-AF65-F5344CB8AC3E}">
        <p14:creationId xmlns:p14="http://schemas.microsoft.com/office/powerpoint/2010/main" val="247645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2. Xin Cha đưa anh khi mưa, nắng, hè, đông, </a:t>
            </a:r>
            <a:r>
              <a:rPr lang="en-US" dirty="0"/>
              <a:t/>
            </a:r>
            <a:br>
              <a:rPr lang="en-US" dirty="0"/>
            </a:br>
            <a:r>
              <a:rPr lang="vi-VN" dirty="0"/>
              <a:t>Giơ tay linh năng </a:t>
            </a:r>
            <a:r>
              <a:rPr lang="en-US" dirty="0"/>
              <a:t/>
            </a:r>
            <a:br>
              <a:rPr lang="en-US" dirty="0"/>
            </a:br>
            <a:r>
              <a:rPr lang="vi-VN" dirty="0"/>
              <a:t>luôn che anh cùng, </a:t>
            </a:r>
            <a:endParaRPr lang="en-US" dirty="0"/>
          </a:p>
        </p:txBody>
      </p:sp>
    </p:spTree>
    <p:extLst>
      <p:ext uri="{BB962C8B-B14F-4D97-AF65-F5344CB8AC3E}">
        <p14:creationId xmlns:p14="http://schemas.microsoft.com/office/powerpoint/2010/main" val="388020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Ban cho ma-na </a:t>
            </a:r>
            <a:r>
              <a:rPr lang="en-US" dirty="0"/>
              <a:t/>
            </a:r>
            <a:br>
              <a:rPr lang="en-US" dirty="0"/>
            </a:br>
            <a:r>
              <a:rPr lang="vi-VN" dirty="0"/>
              <a:t>no-nê vui lòng, </a:t>
            </a:r>
            <a:r>
              <a:rPr lang="en-US" dirty="0"/>
              <a:t/>
            </a:r>
            <a:br>
              <a:rPr lang="en-US" dirty="0"/>
            </a:br>
            <a:r>
              <a:rPr lang="vi-VN" dirty="0"/>
              <a:t>Nguyện Ngài dắt anh kịp khi ta trùng phùng. </a:t>
            </a:r>
            <a:endParaRPr lang="en-US" dirty="0"/>
          </a:p>
        </p:txBody>
      </p:sp>
    </p:spTree>
    <p:extLst>
      <p:ext uri="{BB962C8B-B14F-4D97-AF65-F5344CB8AC3E}">
        <p14:creationId xmlns:p14="http://schemas.microsoft.com/office/powerpoint/2010/main" val="291022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Từ rày cho đến lúc </a:t>
            </a:r>
            <a:r>
              <a:rPr lang="en-US" dirty="0"/>
              <a:t/>
            </a:r>
            <a:br>
              <a:rPr lang="en-US" dirty="0"/>
            </a:br>
            <a:r>
              <a:rPr lang="vi-VN" dirty="0"/>
              <a:t>tương phùng anh em, Dưới chân Christ </a:t>
            </a:r>
            <a:r>
              <a:rPr lang="en-US" dirty="0"/>
              <a:t/>
            </a:r>
            <a:br>
              <a:rPr lang="en-US" dirty="0"/>
            </a:br>
            <a:r>
              <a:rPr lang="vi-VN" dirty="0"/>
              <a:t>chúng ta trùng phùng; </a:t>
            </a:r>
            <a:endParaRPr lang="en-US" dirty="0"/>
          </a:p>
        </p:txBody>
      </p:sp>
    </p:spTree>
    <p:extLst>
      <p:ext uri="{BB962C8B-B14F-4D97-AF65-F5344CB8AC3E}">
        <p14:creationId xmlns:p14="http://schemas.microsoft.com/office/powerpoint/2010/main" val="184819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a:t>Từ rày cho đến lúc </a:t>
            </a:r>
            <a:r>
              <a:rPr lang="en-US" dirty="0"/>
              <a:t/>
            </a:r>
            <a:br>
              <a:rPr lang="en-US" dirty="0"/>
            </a:br>
            <a:r>
              <a:rPr lang="vi-VN" dirty="0"/>
              <a:t>tương phùng anh em, Chúa dẫn đưa anh tận khi ta trùng phùng. </a:t>
            </a:r>
            <a:endParaRPr lang="en-US" dirty="0"/>
          </a:p>
        </p:txBody>
      </p:sp>
    </p:spTree>
    <p:extLst>
      <p:ext uri="{BB962C8B-B14F-4D97-AF65-F5344CB8AC3E}">
        <p14:creationId xmlns:p14="http://schemas.microsoft.com/office/powerpoint/2010/main" val="2901409286"/>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168</TotalTime>
  <Words>128</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408 XIN CHA ĐƯA ANH</vt:lpstr>
      <vt:lpstr>1. Xin cha đưa anh khi mưa, nắng hè, đông,  Cứ dẫn dắt cứ giáo huấn thủy chung, </vt:lpstr>
      <vt:lpstr>Chăn nom anh an ninh trong ơn hồng,  Nguyện Ngài dắt anh  kịp khi ta trùng phùng. </vt:lpstr>
      <vt:lpstr>Từ rày cho đến lúc  tương phùng anh em, Dưới chân Christ  chúng ta trùng phùng; </vt:lpstr>
      <vt:lpstr>Từ rày cho đến lúc  tương phùng anh em, Chúa dẫn đưa anh tận khi ta trùng phùng. </vt:lpstr>
      <vt:lpstr>2. Xin Cha đưa anh khi mưa, nắng, hè, đông,  Giơ tay linh năng  luôn che anh cùng, </vt:lpstr>
      <vt:lpstr>Ban cho ma-na  no-nê vui lòng,  Nguyện Ngài dắt anh kịp khi ta trùng phùng. </vt:lpstr>
      <vt:lpstr>Từ rày cho đến lúc  tương phùng anh em, Dưới chân Christ  chúng ta trùng phùng; </vt:lpstr>
      <vt:lpstr>Từ rày cho đến lúc  tương phùng anh em, Chúa dẫn đưa anh tận khi ta trùng phùng. </vt:lpstr>
      <vt:lpstr>3. Xin Cha đưa anh khi mưa, nắng, hè, đông,  Khi lâm tai ương  xui anh nao lòng, </vt:lpstr>
      <vt:lpstr>Xin tay Cha linh năng  luôn ôm bồng,  Nguyền Ngài dắt anh tận khi ta trùng phùng. </vt:lpstr>
      <vt:lpstr>Từ rày cho đến lúc  tương phùng anh em, Dưới chân Christ  chúng ta trùng phùng; </vt:lpstr>
      <vt:lpstr>Từ rày cho đến lúc  tương phùng anh em, Chúa dẫn đưa anh tận khi ta trùng phùng. </vt:lpstr>
      <vt:lpstr>4. Xin Cha đưa anh khi mưa, nắng, hè, đông,  Phá sóng biển chết  rúng nhác nhãm xông, </vt:lpstr>
      <vt:lpstr>Đen yêu thương tung ra như hương nồng,  Nguyện Ngài dắt anh kịp khi ta trùng phùng. </vt:lpstr>
      <vt:lpstr>Từ rày cho đến lúc  tương phùng anh em, Dưới chân Christ  chúng ta trùng phùng; </vt:lpstr>
      <vt:lpstr>Từ rày cho đến lúc  tương phùng anh em, Chúa dẫn đưa anh tận khi ta trùng phùng.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13</cp:revision>
  <dcterms:created xsi:type="dcterms:W3CDTF">2018-01-22T13:58:03Z</dcterms:created>
  <dcterms:modified xsi:type="dcterms:W3CDTF">2018-11-08T04:32:26Z</dcterms:modified>
</cp:coreProperties>
</file>