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9"/>
  </p:notesMasterIdLst>
  <p:sldIdLst>
    <p:sldId id="274" r:id="rId2"/>
    <p:sldId id="258" r:id="rId3"/>
    <p:sldId id="259" r:id="rId4"/>
    <p:sldId id="260" r:id="rId5"/>
    <p:sldId id="261" r:id="rId6"/>
    <p:sldId id="266" r:id="rId7"/>
    <p:sldId id="262" r:id="rId8"/>
    <p:sldId id="263" r:id="rId9"/>
    <p:sldId id="264" r:id="rId10"/>
    <p:sldId id="265"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8" autoAdjust="0"/>
    <p:restoredTop sz="86477" autoAdjust="0"/>
  </p:normalViewPr>
  <p:slideViewPr>
    <p:cSldViewPr snapToGrid="0">
      <p:cViewPr varScale="1">
        <p:scale>
          <a:sx n="67" d="100"/>
          <a:sy n="67" d="100"/>
        </p:scale>
        <p:origin x="198"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409</a:t>
            </a:r>
            <a:br>
              <a:rPr lang="vi-VN" dirty="0"/>
            </a:br>
            <a:r>
              <a:rPr lang="vi-VN" dirty="0"/>
              <a:t>ƠN TRỜI CAO SÂU</a:t>
            </a:r>
            <a:endParaRPr lang="en-US" dirty="0"/>
          </a:p>
        </p:txBody>
      </p:sp>
    </p:spTree>
    <p:extLst>
      <p:ext uri="{BB962C8B-B14F-4D97-AF65-F5344CB8AC3E}">
        <p14:creationId xmlns:p14="http://schemas.microsoft.com/office/powerpoint/2010/main" val="2754147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3. Chăn bầy Jê-sus giao chúng ta, </a:t>
            </a:r>
            <a:r>
              <a:rPr lang="en-US" dirty="0" smtClean="0"/>
              <a:t>đ</a:t>
            </a:r>
            <a:r>
              <a:rPr lang="vi-VN" dirty="0" smtClean="0"/>
              <a:t>ừng hiềm </a:t>
            </a:r>
            <a:r>
              <a:rPr lang="en-US" dirty="0" smtClean="0"/>
              <a:t/>
            </a:r>
            <a:br>
              <a:rPr lang="en-US" dirty="0" smtClean="0"/>
            </a:br>
            <a:r>
              <a:rPr lang="vi-VN" dirty="0" smtClean="0"/>
              <a:t>trò đời gian ngoa; </a:t>
            </a:r>
            <a:endParaRPr lang="en-US" dirty="0"/>
          </a:p>
        </p:txBody>
      </p:sp>
    </p:spTree>
    <p:extLst>
      <p:ext uri="{BB962C8B-B14F-4D97-AF65-F5344CB8AC3E}">
        <p14:creationId xmlns:p14="http://schemas.microsoft.com/office/powerpoint/2010/main" val="208102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Khêu đèn thập tự </a:t>
            </a:r>
            <a:r>
              <a:rPr lang="en-US" dirty="0" smtClean="0"/>
              <a:t/>
            </a:r>
            <a:br>
              <a:rPr lang="en-US" dirty="0" smtClean="0"/>
            </a:br>
            <a:r>
              <a:rPr lang="vi-VN" dirty="0" smtClean="0"/>
              <a:t>luôn chiếu ra, </a:t>
            </a:r>
            <a:r>
              <a:rPr lang="en-US" dirty="0" smtClean="0"/>
              <a:t>d</a:t>
            </a:r>
            <a:r>
              <a:rPr lang="vi-VN" dirty="0" smtClean="0"/>
              <a:t>ìu bầy </a:t>
            </a:r>
            <a:r>
              <a:rPr lang="en-US" dirty="0" smtClean="0"/>
              <a:t/>
            </a:r>
            <a:br>
              <a:rPr lang="en-US" dirty="0" smtClean="0"/>
            </a:br>
            <a:r>
              <a:rPr lang="vi-VN" dirty="0" smtClean="0"/>
              <a:t>xa đường tà; </a:t>
            </a:r>
            <a:endParaRPr lang="en-US" dirty="0"/>
          </a:p>
        </p:txBody>
      </p:sp>
    </p:spTree>
    <p:extLst>
      <p:ext uri="{BB962C8B-B14F-4D97-AF65-F5344CB8AC3E}">
        <p14:creationId xmlns:p14="http://schemas.microsoft.com/office/powerpoint/2010/main" val="1710811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Dùng vàng, bạc, </a:t>
            </a:r>
            <a:r>
              <a:rPr lang="en-US" dirty="0" smtClean="0"/>
              <a:t/>
            </a:r>
            <a:br>
              <a:rPr lang="en-US" dirty="0" smtClean="0"/>
            </a:br>
            <a:r>
              <a:rPr lang="vi-VN" dirty="0" smtClean="0"/>
              <a:t>đừng đem rơm rạ, </a:t>
            </a:r>
            <a:r>
              <a:rPr lang="en-US" dirty="0" smtClean="0"/>
              <a:t/>
            </a:r>
            <a:br>
              <a:rPr lang="en-US" dirty="0" smtClean="0"/>
            </a:br>
            <a:r>
              <a:rPr lang="en-US" dirty="0" smtClean="0"/>
              <a:t>c</a:t>
            </a:r>
            <a:r>
              <a:rPr lang="vi-VN" dirty="0" smtClean="0"/>
              <a:t>hăm lo xây trên Tảng Đá; </a:t>
            </a:r>
            <a:endParaRPr lang="en-US" dirty="0"/>
          </a:p>
        </p:txBody>
      </p:sp>
    </p:spTree>
    <p:extLst>
      <p:ext uri="{BB962C8B-B14F-4D97-AF65-F5344CB8AC3E}">
        <p14:creationId xmlns:p14="http://schemas.microsoft.com/office/powerpoint/2010/main" val="153906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Chuyên lòng được nên theo ý Cha, </a:t>
            </a:r>
            <a:r>
              <a:rPr lang="en-US" dirty="0"/>
              <a:t>đ</a:t>
            </a:r>
            <a:r>
              <a:rPr lang="vi-VN" dirty="0" smtClean="0"/>
              <a:t>ời đời vui một nhà. </a:t>
            </a:r>
            <a:endParaRPr lang="en-US" dirty="0"/>
          </a:p>
        </p:txBody>
      </p:sp>
    </p:spTree>
    <p:extLst>
      <p:ext uri="{BB962C8B-B14F-4D97-AF65-F5344CB8AC3E}">
        <p14:creationId xmlns:p14="http://schemas.microsoft.com/office/powerpoint/2010/main" val="92504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4. Muôn vàn sinh linh</a:t>
            </a:r>
            <a:r>
              <a:rPr lang="en-US" dirty="0" smtClean="0"/>
              <a:t/>
            </a:r>
            <a:br>
              <a:rPr lang="en-US" dirty="0" smtClean="0"/>
            </a:br>
            <a:r>
              <a:rPr lang="vi-VN" dirty="0" smtClean="0"/>
              <a:t> kêu réo ai, </a:t>
            </a:r>
            <a:r>
              <a:rPr lang="en-US" dirty="0"/>
              <a:t>đ</a:t>
            </a:r>
            <a:r>
              <a:rPr lang="vi-VN" dirty="0" smtClean="0"/>
              <a:t>ành lòng </a:t>
            </a:r>
            <a:r>
              <a:rPr lang="en-US" dirty="0" smtClean="0"/>
              <a:t/>
            </a:r>
            <a:br>
              <a:rPr lang="en-US" dirty="0" smtClean="0"/>
            </a:br>
            <a:r>
              <a:rPr lang="vi-VN" dirty="0" smtClean="0"/>
              <a:t>nào ngồi bưng tai; </a:t>
            </a:r>
            <a:endParaRPr lang="en-US" dirty="0"/>
          </a:p>
        </p:txBody>
      </p:sp>
    </p:spTree>
    <p:extLst>
      <p:ext uri="{BB962C8B-B14F-4D97-AF65-F5344CB8AC3E}">
        <p14:creationId xmlns:p14="http://schemas.microsoft.com/office/powerpoint/2010/main" val="2791172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Mau thừa lệnh Jê-sus phán sai, </a:t>
            </a:r>
            <a:r>
              <a:rPr lang="en-US" dirty="0" smtClean="0"/>
              <a:t>t</a:t>
            </a:r>
            <a:r>
              <a:rPr lang="vi-VN" dirty="0" smtClean="0"/>
              <a:t>hì giờ chẳng bao dài; </a:t>
            </a:r>
            <a:endParaRPr lang="en-US" dirty="0"/>
          </a:p>
        </p:txBody>
      </p:sp>
    </p:spTree>
    <p:extLst>
      <p:ext uri="{BB962C8B-B14F-4D97-AF65-F5344CB8AC3E}">
        <p14:creationId xmlns:p14="http://schemas.microsoft.com/office/powerpoint/2010/main" val="775152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Đừng chần chờ mà </a:t>
            </a:r>
            <a:r>
              <a:rPr lang="en-US" dirty="0" smtClean="0"/>
              <a:t/>
            </a:r>
            <a:br>
              <a:rPr lang="en-US" dirty="0" smtClean="0"/>
            </a:br>
            <a:r>
              <a:rPr lang="vi-VN" dirty="0" smtClean="0"/>
              <a:t>vương huyết ai, </a:t>
            </a:r>
            <a:r>
              <a:rPr lang="en-US" dirty="0" smtClean="0"/>
              <a:t>n</a:t>
            </a:r>
            <a:r>
              <a:rPr lang="vi-VN" dirty="0" smtClean="0"/>
              <a:t>ên luôn chuyên tâm hăng hái; </a:t>
            </a:r>
            <a:endParaRPr lang="en-US" dirty="0"/>
          </a:p>
        </p:txBody>
      </p:sp>
    </p:spTree>
    <p:extLst>
      <p:ext uri="{BB962C8B-B14F-4D97-AF65-F5344CB8AC3E}">
        <p14:creationId xmlns:p14="http://schemas.microsoft.com/office/powerpoint/2010/main" val="3987171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Lo trọn khi Jê-sus </a:t>
            </a:r>
            <a:r>
              <a:rPr lang="en-US" dirty="0" smtClean="0"/>
              <a:t/>
            </a:r>
            <a:br>
              <a:rPr lang="en-US" dirty="0" smtClean="0"/>
            </a:br>
            <a:r>
              <a:rPr lang="vi-VN" dirty="0" smtClean="0"/>
              <a:t>tái lai, </a:t>
            </a:r>
            <a:r>
              <a:rPr lang="en-US" dirty="0" smtClean="0"/>
              <a:t>c</a:t>
            </a:r>
            <a:r>
              <a:rPr lang="vi-VN" dirty="0" smtClean="0"/>
              <a:t>ùng Ngài </a:t>
            </a:r>
            <a:r>
              <a:rPr lang="en-US" dirty="0" smtClean="0"/>
              <a:t/>
            </a:r>
            <a:br>
              <a:rPr lang="en-US" dirty="0" smtClean="0"/>
            </a:br>
            <a:r>
              <a:rPr lang="vi-VN" dirty="0" smtClean="0"/>
              <a:t>cai trị hoài. </a:t>
            </a:r>
          </a:p>
        </p:txBody>
      </p:sp>
    </p:spTree>
    <p:extLst>
      <p:ext uri="{BB962C8B-B14F-4D97-AF65-F5344CB8AC3E}">
        <p14:creationId xmlns:p14="http://schemas.microsoft.com/office/powerpoint/2010/main" val="2362799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en-US" dirty="0" smtClean="0"/>
              <a:t>1. </a:t>
            </a:r>
            <a:r>
              <a:rPr lang="vi-VN" dirty="0" smtClean="0"/>
              <a:t>Ơn Trời cao sâu không giới cương, </a:t>
            </a:r>
            <a:r>
              <a:rPr lang="en-US" dirty="0" smtClean="0"/>
              <a:t>d</a:t>
            </a:r>
            <a:r>
              <a:rPr lang="vi-VN" dirty="0" smtClean="0"/>
              <a:t>ầu hèn mà Ngài yêu thương; </a:t>
            </a:r>
            <a:endParaRPr lang="en-US" dirty="0"/>
          </a:p>
        </p:txBody>
      </p:sp>
    </p:spTree>
    <p:extLst>
      <p:ext uri="{BB962C8B-B14F-4D97-AF65-F5344CB8AC3E}">
        <p14:creationId xmlns:p14="http://schemas.microsoft.com/office/powerpoint/2010/main" val="286390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Trong lòng mẹ kêu ta </a:t>
            </a:r>
            <a:r>
              <a:rPr lang="en-US" dirty="0" smtClean="0"/>
              <a:t/>
            </a:r>
            <a:br>
              <a:rPr lang="en-US" dirty="0" smtClean="0"/>
            </a:br>
            <a:r>
              <a:rPr lang="vi-VN" dirty="0" smtClean="0"/>
              <a:t>đứa ương, </a:t>
            </a:r>
            <a:r>
              <a:rPr lang="en-US" dirty="0" smtClean="0"/>
              <a:t>q</a:t>
            </a:r>
            <a:r>
              <a:rPr lang="vi-VN" dirty="0" smtClean="0"/>
              <a:t>uyền Ngài </a:t>
            </a:r>
            <a:r>
              <a:rPr lang="en-US" dirty="0" smtClean="0"/>
              <a:t/>
            </a:r>
            <a:br>
              <a:rPr lang="en-US" dirty="0" smtClean="0"/>
            </a:br>
            <a:r>
              <a:rPr lang="vi-VN" dirty="0" smtClean="0"/>
              <a:t>ai đo lường; </a:t>
            </a:r>
            <a:endParaRPr lang="en-US" dirty="0"/>
          </a:p>
        </p:txBody>
      </p:sp>
    </p:spTree>
    <p:extLst>
      <p:ext uri="{BB962C8B-B14F-4D97-AF65-F5344CB8AC3E}">
        <p14:creationId xmlns:p14="http://schemas.microsoft.com/office/powerpoint/2010/main" val="271097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Ngày ngày Thần Ngài khuyến khích luôn, </a:t>
            </a:r>
            <a:r>
              <a:rPr lang="en-US" dirty="0" smtClean="0"/>
              <a:t>k</a:t>
            </a:r>
            <a:r>
              <a:rPr lang="vi-VN" dirty="0" smtClean="0"/>
              <a:t>êu ta mau mau qui hướng; </a:t>
            </a:r>
            <a:endParaRPr lang="en-US" dirty="0"/>
          </a:p>
        </p:txBody>
      </p:sp>
    </p:spTree>
    <p:extLst>
      <p:ext uri="{BB962C8B-B14F-4D97-AF65-F5344CB8AC3E}">
        <p14:creationId xmlns:p14="http://schemas.microsoft.com/office/powerpoint/2010/main" val="8601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Vui lòng chọn ta nên </a:t>
            </a:r>
            <a:r>
              <a:rPr lang="en-US" dirty="0" smtClean="0"/>
              <a:t/>
            </a:r>
            <a:br>
              <a:rPr lang="en-US" dirty="0" smtClean="0"/>
            </a:br>
            <a:r>
              <a:rPr lang="vi-VN" dirty="0" smtClean="0"/>
              <a:t>đống lương, </a:t>
            </a:r>
            <a:r>
              <a:rPr lang="en-US" dirty="0" smtClean="0"/>
              <a:t>n</a:t>
            </a:r>
            <a:r>
              <a:rPr lang="vi-VN" dirty="0" smtClean="0"/>
              <a:t>guyền hằng theo trọn đường. </a:t>
            </a:r>
            <a:endParaRPr lang="en-US" dirty="0"/>
          </a:p>
        </p:txBody>
      </p:sp>
    </p:spTree>
    <p:extLst>
      <p:ext uri="{BB962C8B-B14F-4D97-AF65-F5344CB8AC3E}">
        <p14:creationId xmlns:p14="http://schemas.microsoft.com/office/powerpoint/2010/main" val="2069362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2. Môn đồ Jê-sus ta, </a:t>
            </a:r>
            <a:r>
              <a:rPr lang="en-US" dirty="0" smtClean="0"/>
              <a:t/>
            </a:r>
            <a:br>
              <a:rPr lang="en-US" dirty="0" smtClean="0"/>
            </a:br>
            <a:r>
              <a:rPr lang="vi-VN" dirty="0" smtClean="0"/>
              <a:t>ớ ai, </a:t>
            </a:r>
            <a:r>
              <a:rPr lang="en-US" dirty="0" smtClean="0"/>
              <a:t>b</a:t>
            </a:r>
            <a:r>
              <a:rPr lang="vi-VN" dirty="0" smtClean="0"/>
              <a:t>ền lòng nhờ Ngài hôm mai; </a:t>
            </a:r>
            <a:endParaRPr lang="en-US" dirty="0"/>
          </a:p>
        </p:txBody>
      </p:sp>
    </p:spTree>
    <p:extLst>
      <p:ext uri="{BB962C8B-B14F-4D97-AF65-F5344CB8AC3E}">
        <p14:creationId xmlns:p14="http://schemas.microsoft.com/office/powerpoint/2010/main" val="11173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Lo làm lợi ta-lâng </a:t>
            </a:r>
            <a:r>
              <a:rPr lang="en-US" dirty="0" smtClean="0"/>
              <a:t/>
            </a:r>
            <a:br>
              <a:rPr lang="en-US" dirty="0" smtClean="0"/>
            </a:br>
            <a:r>
              <a:rPr lang="vi-VN" dirty="0" smtClean="0"/>
              <a:t>gấp hai, </a:t>
            </a:r>
            <a:r>
              <a:rPr lang="en-US" dirty="0" smtClean="0"/>
              <a:t>đ</a:t>
            </a:r>
            <a:r>
              <a:rPr lang="vi-VN" dirty="0" smtClean="0"/>
              <a:t>ừng rằng đêm còn dài; </a:t>
            </a:r>
            <a:endParaRPr lang="en-US" dirty="0"/>
          </a:p>
        </p:txBody>
      </p:sp>
    </p:spTree>
    <p:extLst>
      <p:ext uri="{BB962C8B-B14F-4D97-AF65-F5344CB8AC3E}">
        <p14:creationId xmlns:p14="http://schemas.microsoft.com/office/powerpoint/2010/main" val="192068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Hằng ngày Ngài cùng ta tiến hoài, </a:t>
            </a:r>
            <a:r>
              <a:rPr lang="en-US" dirty="0" smtClean="0"/>
              <a:t>c</a:t>
            </a:r>
            <a:r>
              <a:rPr lang="vi-VN" dirty="0" smtClean="0"/>
              <a:t>ho ta luôn thêm hăng hái; </a:t>
            </a:r>
            <a:endParaRPr lang="en-US" dirty="0"/>
          </a:p>
        </p:txBody>
      </p:sp>
    </p:spTree>
    <p:extLst>
      <p:ext uri="{BB962C8B-B14F-4D97-AF65-F5344CB8AC3E}">
        <p14:creationId xmlns:p14="http://schemas.microsoft.com/office/powerpoint/2010/main" val="1594271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Mau truyền lệnh </a:t>
            </a:r>
            <a:r>
              <a:rPr lang="en-US" dirty="0" smtClean="0"/>
              <a:t/>
            </a:r>
            <a:br>
              <a:rPr lang="en-US" dirty="0" smtClean="0"/>
            </a:br>
            <a:r>
              <a:rPr lang="vi-VN" dirty="0" smtClean="0"/>
              <a:t>Jê-sus phán sai, </a:t>
            </a:r>
            <a:r>
              <a:rPr lang="en-US" dirty="0" smtClean="0"/>
              <a:t/>
            </a:r>
            <a:br>
              <a:rPr lang="en-US" dirty="0" smtClean="0"/>
            </a:br>
            <a:r>
              <a:rPr lang="en-US" dirty="0" smtClean="0"/>
              <a:t>n</a:t>
            </a:r>
            <a:r>
              <a:rPr lang="vi-VN" dirty="0" smtClean="0"/>
              <a:t>hờ Ngài ban năng tài. </a:t>
            </a:r>
            <a:endParaRPr lang="en-US" dirty="0"/>
          </a:p>
        </p:txBody>
      </p:sp>
    </p:spTree>
    <p:extLst>
      <p:ext uri="{BB962C8B-B14F-4D97-AF65-F5344CB8AC3E}">
        <p14:creationId xmlns:p14="http://schemas.microsoft.com/office/powerpoint/2010/main" val="3003812030"/>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173</TotalTime>
  <Words>141</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faithstocks-template-powerpoint-001</vt:lpstr>
      <vt:lpstr>Thánh Ca 409 ƠN TRỜI CAO SÂU</vt:lpstr>
      <vt:lpstr>1. Ơn Trời cao sâu không giới cương, dầu hèn mà Ngài yêu thương; </vt:lpstr>
      <vt:lpstr>Trong lòng mẹ kêu ta  đứa ương, quyền Ngài  ai đo lường; </vt:lpstr>
      <vt:lpstr>Ngày ngày Thần Ngài khuyến khích luôn, kêu ta mau mau qui hướng; </vt:lpstr>
      <vt:lpstr>Vui lòng chọn ta nên  đống lương, nguyền hằng theo trọn đường. </vt:lpstr>
      <vt:lpstr>2. Môn đồ Jê-sus ta,  ớ ai, bền lòng nhờ Ngài hôm mai; </vt:lpstr>
      <vt:lpstr>Lo làm lợi ta-lâng  gấp hai, đừng rằng đêm còn dài; </vt:lpstr>
      <vt:lpstr>Hằng ngày Ngài cùng ta tiến hoài, cho ta luôn thêm hăng hái; </vt:lpstr>
      <vt:lpstr>Mau truyền lệnh  Jê-sus phán sai,  nhờ Ngài ban năng tài. </vt:lpstr>
      <vt:lpstr>3. Chăn bầy Jê-sus giao chúng ta, đừng hiềm  trò đời gian ngoa; </vt:lpstr>
      <vt:lpstr>Khêu đèn thập tự  luôn chiếu ra, dìu bầy  xa đường tà; </vt:lpstr>
      <vt:lpstr>Dùng vàng, bạc,  đừng đem rơm rạ,  chăm lo xây trên Tảng Đá; </vt:lpstr>
      <vt:lpstr>Chuyên lòng được nên theo ý Cha, đời đời vui một nhà. </vt:lpstr>
      <vt:lpstr>4. Muôn vàn sinh linh  kêu réo ai, đành lòng  nào ngồi bưng tai; </vt:lpstr>
      <vt:lpstr>Mau thừa lệnh Jê-sus phán sai, thì giờ chẳng bao dài; </vt:lpstr>
      <vt:lpstr>Đừng chần chờ mà  vương huyết ai, nên luôn chuyên tâm hăng hái; </vt:lpstr>
      <vt:lpstr>Lo trọn khi Jê-sus  tái lai, cùng Ngài  cai trị hoài.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13</cp:revision>
  <dcterms:created xsi:type="dcterms:W3CDTF">2018-01-22T13:58:03Z</dcterms:created>
  <dcterms:modified xsi:type="dcterms:W3CDTF">2018-11-08T04:33:43Z</dcterms:modified>
</cp:coreProperties>
</file>