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6"/>
  </p:notesMasterIdLst>
  <p:sldIdLst>
    <p:sldId id="271" r:id="rId3"/>
    <p:sldId id="258" r:id="rId4"/>
    <p:sldId id="260" r:id="rId5"/>
    <p:sldId id="261" r:id="rId6"/>
    <p:sldId id="262" r:id="rId7"/>
    <p:sldId id="263" r:id="rId8"/>
    <p:sldId id="264" r:id="rId9"/>
    <p:sldId id="267" r:id="rId10"/>
    <p:sldId id="268" r:id="rId11"/>
    <p:sldId id="266" r:id="rId12"/>
    <p:sldId id="265"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81" autoAdjust="0"/>
    <p:restoredTop sz="86477" autoAdjust="0"/>
  </p:normalViewPr>
  <p:slideViewPr>
    <p:cSldViewPr snapToGrid="0">
      <p:cViewPr varScale="1">
        <p:scale>
          <a:sx n="67" d="100"/>
          <a:sy n="67" d="100"/>
        </p:scale>
        <p:origin x="72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932719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193798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327797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33808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087312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479941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853548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253606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67544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914943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973910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4272888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410</a:t>
            </a:r>
            <a:br>
              <a:rPr lang="en-US" dirty="0"/>
            </a:br>
            <a:r>
              <a:rPr lang="en-US" dirty="0"/>
              <a:t>TIẾNG GỌI CON GẶT</a:t>
            </a:r>
          </a:p>
        </p:txBody>
      </p:sp>
    </p:spTree>
    <p:extLst>
      <p:ext uri="{BB962C8B-B14F-4D97-AF65-F5344CB8AC3E}">
        <p14:creationId xmlns:p14="http://schemas.microsoft.com/office/powerpoint/2010/main" val="4133325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Hỡi kẻ Chủ sai ra khắp cánh đồng, Cùng gặt muôn muôn lúa vàng đây; </a:t>
            </a:r>
            <a:endParaRPr lang="en-US" dirty="0"/>
          </a:p>
        </p:txBody>
      </p:sp>
    </p:spTree>
    <p:extLst>
      <p:ext uri="{BB962C8B-B14F-4D97-AF65-F5344CB8AC3E}">
        <p14:creationId xmlns:p14="http://schemas.microsoft.com/office/powerpoint/2010/main" val="677838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Tối đến chúng ta yên trong giấc nồng, </a:t>
            </a:r>
            <a:r>
              <a:rPr lang="en-US" dirty="0"/>
              <a:t/>
            </a:r>
            <a:br>
              <a:rPr lang="en-US" dirty="0"/>
            </a:br>
            <a:r>
              <a:rPr lang="vi-VN" dirty="0"/>
              <a:t>Miền thiên quốc thỏa vui sum vầy. </a:t>
            </a:r>
          </a:p>
        </p:txBody>
      </p:sp>
    </p:spTree>
    <p:extLst>
      <p:ext uri="{BB962C8B-B14F-4D97-AF65-F5344CB8AC3E}">
        <p14:creationId xmlns:p14="http://schemas.microsoft.com/office/powerpoint/2010/main" val="62628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Chúng tôi khẩn tha thiết với Chủ Ông</a:t>
            </a:r>
            <a:r>
              <a:rPr lang="en-US" dirty="0"/>
              <a:t>. </a:t>
            </a:r>
            <a:r>
              <a:rPr lang="vi-VN" dirty="0"/>
              <a:t>Nguyện bảo thêm tôi tớ ra đồng; </a:t>
            </a:r>
            <a:endParaRPr lang="en-US" dirty="0"/>
          </a:p>
        </p:txBody>
      </p:sp>
    </p:spTree>
    <p:extLst>
      <p:ext uri="{BB962C8B-B14F-4D97-AF65-F5344CB8AC3E}">
        <p14:creationId xmlns:p14="http://schemas.microsoft.com/office/powerpoint/2010/main" val="154814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Trải khắp đó đây không nên diên trì, Gặt xong cả trước lúc trung kỳ. </a:t>
            </a:r>
            <a:endParaRPr lang="en-US" dirty="0"/>
          </a:p>
        </p:txBody>
      </p:sp>
    </p:spTree>
    <p:extLst>
      <p:ext uri="{BB962C8B-B14F-4D97-AF65-F5344CB8AC3E}">
        <p14:creationId xmlns:p14="http://schemas.microsoft.com/office/powerpoint/2010/main" val="276827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en-US" dirty="0"/>
              <a:t>1. </a:t>
            </a:r>
            <a:r>
              <a:rPr lang="vi-VN" dirty="0"/>
              <a:t>Gió thổi lướt qua</a:t>
            </a:r>
            <a:r>
              <a:rPr lang="en-US" dirty="0"/>
              <a:t/>
            </a:r>
            <a:br>
              <a:rPr lang="en-US" dirty="0"/>
            </a:br>
            <a:r>
              <a:rPr lang="vi-VN" dirty="0"/>
              <a:t> trên khung lúa vàng, Chập chờn như con sóng lượn mau; </a:t>
            </a:r>
            <a:endParaRPr lang="en-US" dirty="0"/>
          </a:p>
        </p:txBody>
      </p:sp>
    </p:spTree>
    <p:extLst>
      <p:ext uri="{BB962C8B-B14F-4D97-AF65-F5344CB8AC3E}">
        <p14:creationId xmlns:p14="http://schemas.microsoft.com/office/powerpoint/2010/main" val="286390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Lúa chín khắp nơi trông rỡ ràng, Nghìn tia sáng thái dương tô màu.</a:t>
            </a:r>
            <a:endParaRPr lang="en-US" dirty="0"/>
          </a:p>
        </p:txBody>
      </p:sp>
    </p:spTree>
    <p:extLst>
      <p:ext uri="{BB962C8B-B14F-4D97-AF65-F5344CB8AC3E}">
        <p14:creationId xmlns:p14="http://schemas.microsoft.com/office/powerpoint/2010/main" val="86564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Chúng tôi khẩn tha thiết với Chủ Ông</a:t>
            </a:r>
            <a:r>
              <a:rPr lang="en-US" dirty="0"/>
              <a:t>. </a:t>
            </a:r>
            <a:r>
              <a:rPr lang="vi-VN" dirty="0"/>
              <a:t>Nguyện bảo thêm tôi tớ ra đồng; </a:t>
            </a:r>
            <a:endParaRPr lang="en-US" dirty="0"/>
          </a:p>
        </p:txBody>
      </p:sp>
    </p:spTree>
    <p:extLst>
      <p:ext uri="{BB962C8B-B14F-4D97-AF65-F5344CB8AC3E}">
        <p14:creationId xmlns:p14="http://schemas.microsoft.com/office/powerpoint/2010/main" val="208438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Trải khắp đó đây không nên diên trì, Gặt xong cả trước lúc trung kỳ. </a:t>
            </a:r>
            <a:endParaRPr lang="en-US" dirty="0"/>
          </a:p>
        </p:txBody>
      </p:sp>
    </p:spTree>
    <p:extLst>
      <p:ext uri="{BB962C8B-B14F-4D97-AF65-F5344CB8AC3E}">
        <p14:creationId xmlns:p14="http://schemas.microsoft.com/office/powerpoint/2010/main" val="131261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Sáng sớm bảo nông phu ra khắp đồng, </a:t>
            </a:r>
            <a:r>
              <a:rPr lang="en-US" dirty="0"/>
              <a:t/>
            </a:r>
            <a:br>
              <a:rPr lang="en-US" dirty="0"/>
            </a:br>
            <a:r>
              <a:rPr lang="en-US" dirty="0"/>
              <a:t>n</a:t>
            </a:r>
            <a:r>
              <a:rPr lang="vi-VN" dirty="0"/>
              <a:t>hằm hồi trưa sai chúng hoạch thâu; </a:t>
            </a:r>
            <a:endParaRPr lang="en-US" dirty="0"/>
          </a:p>
        </p:txBody>
      </p:sp>
    </p:spTree>
    <p:extLst>
      <p:ext uri="{BB962C8B-B14F-4D97-AF65-F5344CB8AC3E}">
        <p14:creationId xmlns:p14="http://schemas.microsoft.com/office/powerpoint/2010/main" val="10048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Trước lúc phía non tây chen ánh hồng, Gặt xong lúa chín khắp địa cầu. </a:t>
            </a:r>
            <a:endParaRPr lang="en-US" dirty="0"/>
          </a:p>
        </p:txBody>
      </p:sp>
    </p:spTree>
    <p:extLst>
      <p:ext uri="{BB962C8B-B14F-4D97-AF65-F5344CB8AC3E}">
        <p14:creationId xmlns:p14="http://schemas.microsoft.com/office/powerpoint/2010/main" val="419702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Chúng tôi khẩn tha thiết với Chủ Ông</a:t>
            </a:r>
            <a:r>
              <a:rPr lang="en-US" dirty="0"/>
              <a:t>. </a:t>
            </a:r>
            <a:r>
              <a:rPr lang="vi-VN" dirty="0"/>
              <a:t>Nguyện bảo thêm tôi tớ ra đồng; </a:t>
            </a:r>
            <a:endParaRPr lang="en-US" dirty="0"/>
          </a:p>
        </p:txBody>
      </p:sp>
    </p:spTree>
    <p:extLst>
      <p:ext uri="{BB962C8B-B14F-4D97-AF65-F5344CB8AC3E}">
        <p14:creationId xmlns:p14="http://schemas.microsoft.com/office/powerpoint/2010/main" val="2254538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Trải khắp đó đây không nên diên trì, Gặt xong cả trước lúc trung kỳ. </a:t>
            </a:r>
            <a:endParaRPr lang="en-US" dirty="0"/>
          </a:p>
        </p:txBody>
      </p:sp>
    </p:spTree>
    <p:extLst>
      <p:ext uri="{BB962C8B-B14F-4D97-AF65-F5344CB8AC3E}">
        <p14:creationId xmlns:p14="http://schemas.microsoft.com/office/powerpoint/2010/main" val="300444030"/>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187</TotalTime>
  <Words>183</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faithstocks-template-powerpoint-001</vt:lpstr>
      <vt:lpstr>Presentation1</vt:lpstr>
      <vt:lpstr>Thánh Ca 410 TIẾNG GỌI CON GẶT</vt:lpstr>
      <vt:lpstr>1. Gió thổi lướt qua  trên khung lúa vàng, Chập chờn như con sóng lượn mau; </vt:lpstr>
      <vt:lpstr>Lúa chín khắp nơi trông rỡ ràng, Nghìn tia sáng thái dương tô màu.</vt:lpstr>
      <vt:lpstr>Chúng tôi khẩn tha thiết với Chủ Ông. Nguyện bảo thêm tôi tớ ra đồng; </vt:lpstr>
      <vt:lpstr>Trải khắp đó đây không nên diên trì, Gặt xong cả trước lúc trung kỳ. </vt:lpstr>
      <vt:lpstr>2. Sáng sớm bảo nông phu ra khắp đồng,  nhằm hồi trưa sai chúng hoạch thâu; </vt:lpstr>
      <vt:lpstr>Trước lúc phía non tây chen ánh hồng, Gặt xong lúa chín khắp địa cầu. </vt:lpstr>
      <vt:lpstr>Chúng tôi khẩn tha thiết với Chủ Ông. Nguyện bảo thêm tôi tớ ra đồng; </vt:lpstr>
      <vt:lpstr>Trải khắp đó đây không nên diên trì, Gặt xong cả trước lúc trung kỳ. </vt:lpstr>
      <vt:lpstr>3. Hỡi kẻ Chủ sai ra khắp cánh đồng, Cùng gặt muôn muôn lúa vàng đây; </vt:lpstr>
      <vt:lpstr>Tối đến chúng ta yên trong giấc nồng,  Miền thiên quốc thỏa vui sum vầy. </vt:lpstr>
      <vt:lpstr>Chúng tôi khẩn tha thiết với Chủ Ông. Nguyện bảo thêm tôi tớ ra đồng; </vt:lpstr>
      <vt:lpstr>Trải khắp đó đây không nên diên trì, Gặt xong cả trước lúc trung kỳ.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16</cp:revision>
  <dcterms:created xsi:type="dcterms:W3CDTF">2018-01-22T13:58:03Z</dcterms:created>
  <dcterms:modified xsi:type="dcterms:W3CDTF">2018-11-08T04:35:26Z</dcterms:modified>
</cp:coreProperties>
</file>