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9"/>
  </p:notesMasterIdLst>
  <p:sldIdLst>
    <p:sldId id="264" r:id="rId2"/>
    <p:sldId id="258" r:id="rId3"/>
    <p:sldId id="260" r:id="rId4"/>
    <p:sldId id="259"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8" autoAdjust="0"/>
    <p:restoredTop sz="86477" autoAdjust="0"/>
  </p:normalViewPr>
  <p:slideViewPr>
    <p:cSldViewPr snapToGrid="0">
      <p:cViewPr varScale="1">
        <p:scale>
          <a:sx n="67" d="100"/>
          <a:sy n="67" d="100"/>
        </p:scale>
        <p:origin x="19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411</a:t>
            </a:r>
            <a:br>
              <a:rPr lang="vi-VN" dirty="0"/>
            </a:br>
            <a:r>
              <a:rPr lang="vi-VN" dirty="0"/>
              <a:t>ĐÂY PHẬN SỰ TÔI </a:t>
            </a:r>
            <a:br>
              <a:rPr lang="vi-VN" dirty="0"/>
            </a:br>
            <a:r>
              <a:rPr lang="vi-VN" dirty="0"/>
              <a:t>ĐẢM ĐƯƠNG</a:t>
            </a:r>
            <a:endParaRPr lang="en-US" dirty="0"/>
          </a:p>
        </p:txBody>
      </p:sp>
    </p:spTree>
    <p:extLst>
      <p:ext uri="{BB962C8B-B14F-4D97-AF65-F5344CB8AC3E}">
        <p14:creationId xmlns:p14="http://schemas.microsoft.com/office/powerpoint/2010/main" val="92614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en-GB" smtClean="0"/>
              <a:t>1. </a:t>
            </a:r>
            <a:r>
              <a:rPr lang="vi-VN" smtClean="0"/>
              <a:t>Đây </a:t>
            </a:r>
            <a:r>
              <a:rPr lang="vi-VN" dirty="0" smtClean="0"/>
              <a:t>phận sự tôi </a:t>
            </a:r>
            <a:r>
              <a:rPr lang="en-US" dirty="0" smtClean="0"/>
              <a:t/>
            </a:r>
            <a:br>
              <a:rPr lang="en-US" dirty="0" smtClean="0"/>
            </a:br>
            <a:r>
              <a:rPr lang="vi-VN" dirty="0" smtClean="0"/>
              <a:t>đảm đương, Phải tỏ </a:t>
            </a:r>
            <a:r>
              <a:rPr lang="en-US" dirty="0" smtClean="0"/>
              <a:t/>
            </a:r>
            <a:br>
              <a:rPr lang="en-US" dirty="0" smtClean="0"/>
            </a:br>
            <a:r>
              <a:rPr lang="vi-VN" dirty="0" smtClean="0"/>
              <a:t>danh Cha thiên thượng, </a:t>
            </a:r>
            <a:endParaRPr lang="en-US" dirty="0"/>
          </a:p>
        </p:txBody>
      </p:sp>
    </p:spTree>
    <p:extLst>
      <p:ext uri="{BB962C8B-B14F-4D97-AF65-F5344CB8AC3E}">
        <p14:creationId xmlns:p14="http://schemas.microsoft.com/office/powerpoint/2010/main" val="286390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Đem tội nhân lên </a:t>
            </a:r>
            <a:r>
              <a:rPr lang="en-US" dirty="0" smtClean="0"/>
              <a:t/>
            </a:r>
            <a:br>
              <a:rPr lang="en-US" dirty="0" smtClean="0"/>
            </a:br>
            <a:r>
              <a:rPr lang="vi-VN" dirty="0" smtClean="0"/>
              <a:t>thiên cung an hưởng, </a:t>
            </a:r>
            <a:r>
              <a:rPr lang="en-US" dirty="0" smtClean="0"/>
              <a:t/>
            </a:r>
            <a:br>
              <a:rPr lang="en-US" dirty="0" smtClean="0"/>
            </a:br>
            <a:r>
              <a:rPr lang="vi-VN" dirty="0" smtClean="0"/>
              <a:t>Ơn phước vĩnh sinh </a:t>
            </a:r>
            <a:r>
              <a:rPr lang="en-US" dirty="0" smtClean="0"/>
              <a:t/>
            </a:r>
            <a:br>
              <a:rPr lang="en-US" dirty="0" smtClean="0"/>
            </a:br>
            <a:r>
              <a:rPr lang="vi-VN" dirty="0" smtClean="0"/>
              <a:t>vô cương. </a:t>
            </a:r>
            <a:endParaRPr lang="en-US" dirty="0"/>
          </a:p>
        </p:txBody>
      </p:sp>
    </p:spTree>
    <p:extLst>
      <p:ext uri="{BB962C8B-B14F-4D97-AF65-F5344CB8AC3E}">
        <p14:creationId xmlns:p14="http://schemas.microsoft.com/office/powerpoint/2010/main" val="360925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2. Nay nguyện làm </a:t>
            </a:r>
            <a:r>
              <a:rPr lang="en-US" dirty="0" smtClean="0"/>
              <a:t/>
            </a:r>
            <a:br>
              <a:rPr lang="en-US" dirty="0" smtClean="0"/>
            </a:br>
            <a:r>
              <a:rPr lang="vi-VN" dirty="0" smtClean="0"/>
              <a:t>tôi chúng sinh, Đáp tiếng Jê-sus kêu tôi, </a:t>
            </a:r>
            <a:endParaRPr lang="en-US" dirty="0"/>
          </a:p>
        </p:txBody>
      </p:sp>
    </p:spTree>
    <p:extLst>
      <p:ext uri="{BB962C8B-B14F-4D97-AF65-F5344CB8AC3E}">
        <p14:creationId xmlns:p14="http://schemas.microsoft.com/office/powerpoint/2010/main" val="297323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Đem tài lực dâng lên Cha yêu kính, </a:t>
            </a:r>
            <a:r>
              <a:rPr lang="en-US" dirty="0" smtClean="0"/>
              <a:t>v</a:t>
            </a:r>
            <a:r>
              <a:rPr lang="vi-VN" dirty="0" smtClean="0"/>
              <a:t>âng ý thánh luôn không thôi. </a:t>
            </a:r>
            <a:endParaRPr lang="en-US" dirty="0"/>
          </a:p>
        </p:txBody>
      </p:sp>
    </p:spTree>
    <p:extLst>
      <p:ext uri="{BB962C8B-B14F-4D97-AF65-F5344CB8AC3E}">
        <p14:creationId xmlns:p14="http://schemas.microsoft.com/office/powerpoint/2010/main" val="208758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 Xin phù hộ tôi tín trung, </a:t>
            </a:r>
            <a:r>
              <a:rPr lang="en-US" dirty="0" smtClean="0"/>
              <a:t>s</a:t>
            </a:r>
            <a:r>
              <a:rPr lang="vi-VN" dirty="0" smtClean="0"/>
              <a:t>ống xứng đáng </a:t>
            </a:r>
            <a:r>
              <a:rPr lang="en-US" dirty="0" smtClean="0"/>
              <a:t/>
            </a:r>
            <a:br>
              <a:rPr lang="en-US" dirty="0" smtClean="0"/>
            </a:br>
            <a:r>
              <a:rPr lang="vi-VN" dirty="0" smtClean="0"/>
              <a:t>trong ơn Ngài; </a:t>
            </a:r>
            <a:endParaRPr lang="en-US" dirty="0"/>
          </a:p>
        </p:txBody>
      </p:sp>
    </p:spTree>
    <p:extLst>
      <p:ext uri="{BB962C8B-B14F-4D97-AF65-F5344CB8AC3E}">
        <p14:creationId xmlns:p14="http://schemas.microsoft.com/office/powerpoint/2010/main" val="1735840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Xin Ngài ban ơn tôi </a:t>
            </a:r>
            <a:r>
              <a:rPr lang="en-US" dirty="0" smtClean="0"/>
              <a:t/>
            </a:r>
            <a:br>
              <a:rPr lang="en-US" dirty="0" smtClean="0"/>
            </a:br>
            <a:r>
              <a:rPr lang="vi-VN" dirty="0" smtClean="0"/>
              <a:t>kê khai đúng, </a:t>
            </a:r>
            <a:r>
              <a:rPr lang="en-US" dirty="0" smtClean="0"/>
              <a:t/>
            </a:r>
            <a:br>
              <a:rPr lang="en-US" dirty="0" smtClean="0"/>
            </a:br>
            <a:r>
              <a:rPr lang="vi-VN" dirty="0" smtClean="0"/>
              <a:t>Khi Chúa xét công ai ai. </a:t>
            </a:r>
            <a:endParaRPr lang="en-US" dirty="0"/>
          </a:p>
        </p:txBody>
      </p:sp>
    </p:spTree>
    <p:extLst>
      <p:ext uri="{BB962C8B-B14F-4D97-AF65-F5344CB8AC3E}">
        <p14:creationId xmlns:p14="http://schemas.microsoft.com/office/powerpoint/2010/main" val="3645092175"/>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201</TotalTime>
  <Words>53</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faithstocks-template-powerpoint-001</vt:lpstr>
      <vt:lpstr>Thánh Ca 411 ĐÂY PHẬN SỰ TÔI  ĐẢM ĐƯƠNG</vt:lpstr>
      <vt:lpstr>1. Đây phận sự tôi  đảm đương, Phải tỏ  danh Cha thiên thượng, </vt:lpstr>
      <vt:lpstr>Đem tội nhân lên  thiên cung an hưởng,  Ơn phước vĩnh sinh  vô cương. </vt:lpstr>
      <vt:lpstr>2. Nay nguyện làm  tôi chúng sinh, Đáp tiếng Jê-sus kêu tôi, </vt:lpstr>
      <vt:lpstr>Đem tài lực dâng lên Cha yêu kính, vâng ý thánh luôn không thôi. </vt:lpstr>
      <vt:lpstr>3. Xin phù hộ tôi tín trung, sống xứng đáng  trong ơn Ngài; </vt:lpstr>
      <vt:lpstr>Xin Ngài ban ơn tôi  kê khai đúng,  Khi Chúa xét công ai ai.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16</cp:revision>
  <dcterms:created xsi:type="dcterms:W3CDTF">2018-01-22T13:58:03Z</dcterms:created>
  <dcterms:modified xsi:type="dcterms:W3CDTF">2018-11-08T04:35:17Z</dcterms:modified>
</cp:coreProperties>
</file>