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70"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Thánh Ca 412</a:t>
            </a:r>
            <a:br>
              <a:rPr lang="nn-NO" dirty="0"/>
            </a:br>
            <a:r>
              <a:rPr lang="nn-NO" dirty="0"/>
              <a:t>VIỆT NAM CA</a:t>
            </a:r>
            <a:endParaRPr lang="en-US" dirty="0"/>
          </a:p>
        </p:txBody>
      </p:sp>
    </p:spTree>
    <p:extLst>
      <p:ext uri="{BB962C8B-B14F-4D97-AF65-F5344CB8AC3E}">
        <p14:creationId xmlns:p14="http://schemas.microsoft.com/office/powerpoint/2010/main" val="85764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Thương lắm linh hồn </a:t>
            </a:r>
            <a:r>
              <a:rPr lang="en-US" dirty="0" smtClean="0"/>
              <a:t/>
            </a:r>
            <a:br>
              <a:rPr lang="en-US" dirty="0" smtClean="0"/>
            </a:br>
            <a:r>
              <a:rPr lang="vi-VN" dirty="0" smtClean="0"/>
              <a:t>còn trong tăm tối, Trông chờ Phúc Âm Ngài ôi </a:t>
            </a:r>
            <a:endParaRPr lang="en-US" dirty="0"/>
          </a:p>
        </p:txBody>
      </p:sp>
    </p:spTree>
    <p:extLst>
      <p:ext uri="{BB962C8B-B14F-4D97-AF65-F5344CB8AC3E}">
        <p14:creationId xmlns:p14="http://schemas.microsoft.com/office/powerpoint/2010/main" val="216913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4. Đêm ngày cùng nhau </a:t>
            </a:r>
            <a:r>
              <a:rPr lang="en-US" dirty="0" smtClean="0"/>
              <a:t/>
            </a:r>
            <a:br>
              <a:rPr lang="en-US" dirty="0" smtClean="0"/>
            </a:br>
            <a:r>
              <a:rPr lang="vi-VN" dirty="0" smtClean="0"/>
              <a:t>ta quyết nguyện khấn, </a:t>
            </a:r>
            <a:r>
              <a:rPr lang="en-US" dirty="0" smtClean="0"/>
              <a:t/>
            </a:r>
            <a:br>
              <a:rPr lang="en-US" dirty="0" smtClean="0"/>
            </a:br>
            <a:r>
              <a:rPr lang="vi-VN" dirty="0" smtClean="0"/>
              <a:t>Xin Ngài đoái giúp </a:t>
            </a:r>
            <a:r>
              <a:rPr lang="en-US" dirty="0" smtClean="0"/>
              <a:t/>
            </a:r>
            <a:br>
              <a:rPr lang="en-US" dirty="0" smtClean="0"/>
            </a:br>
            <a:r>
              <a:rPr lang="vi-VN" dirty="0" smtClean="0"/>
              <a:t>đồng nhân.</a:t>
            </a:r>
            <a:endParaRPr lang="en-US" dirty="0"/>
          </a:p>
        </p:txBody>
      </p:sp>
    </p:spTree>
    <p:extLst>
      <p:ext uri="{BB962C8B-B14F-4D97-AF65-F5344CB8AC3E}">
        <p14:creationId xmlns:p14="http://schemas.microsoft.com/office/powerpoint/2010/main" val="260593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 Được Thánh Linh soi, công nhận cứu ân, </a:t>
            </a:r>
            <a:r>
              <a:rPr lang="en-US" dirty="0" smtClean="0"/>
              <a:t/>
            </a:r>
            <a:br>
              <a:rPr lang="en-US" dirty="0" smtClean="0"/>
            </a:br>
            <a:r>
              <a:rPr lang="vi-VN" dirty="0" smtClean="0"/>
              <a:t>Việt quốc dân nên thiên thượng quốc dân, </a:t>
            </a:r>
            <a:endParaRPr lang="en-US" dirty="0"/>
          </a:p>
        </p:txBody>
      </p:sp>
    </p:spTree>
    <p:extLst>
      <p:ext uri="{BB962C8B-B14F-4D97-AF65-F5344CB8AC3E}">
        <p14:creationId xmlns:p14="http://schemas.microsoft.com/office/powerpoint/2010/main" val="3447513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Đồng trỗi kim cầm </a:t>
            </a:r>
            <a:r>
              <a:rPr lang="en-US" dirty="0" smtClean="0"/>
              <a:t/>
            </a:r>
            <a:br>
              <a:rPr lang="en-US" dirty="0" smtClean="0"/>
            </a:br>
            <a:r>
              <a:rPr lang="en-US" dirty="0" smtClean="0"/>
              <a:t>B</a:t>
            </a:r>
            <a:r>
              <a:rPr lang="vi-VN" dirty="0" smtClean="0"/>
              <a:t>a Ngôi Thánh, </a:t>
            </a:r>
            <a:r>
              <a:rPr lang="en-US" dirty="0" smtClean="0"/>
              <a:t/>
            </a:r>
            <a:br>
              <a:rPr lang="en-US" dirty="0" smtClean="0"/>
            </a:br>
            <a:r>
              <a:rPr lang="vi-VN" dirty="0" smtClean="0"/>
              <a:t>Vui vầy hưởng phước trường sanh </a:t>
            </a:r>
          </a:p>
        </p:txBody>
      </p:sp>
    </p:spTree>
    <p:extLst>
      <p:ext uri="{BB962C8B-B14F-4D97-AF65-F5344CB8AC3E}">
        <p14:creationId xmlns:p14="http://schemas.microsoft.com/office/powerpoint/2010/main" val="295927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dirty="0" smtClean="0"/>
              <a:t>1.</a:t>
            </a:r>
            <a:r>
              <a:rPr lang="vi-VN" dirty="0" smtClean="0"/>
              <a:t>Ta cùng hân hoan </a:t>
            </a:r>
            <a:r>
              <a:rPr lang="en-US" dirty="0" smtClean="0"/>
              <a:t/>
            </a:r>
            <a:br>
              <a:rPr lang="en-US" dirty="0" smtClean="0"/>
            </a:br>
            <a:r>
              <a:rPr lang="vi-VN" dirty="0" smtClean="0"/>
              <a:t>khen Đấng Tạo Hóa, </a:t>
            </a:r>
            <a:r>
              <a:rPr lang="en-US" dirty="0" smtClean="0"/>
              <a:t/>
            </a:r>
            <a:br>
              <a:rPr lang="en-US" dirty="0" smtClean="0"/>
            </a:br>
            <a:r>
              <a:rPr lang="vi-VN" spc="-150" dirty="0" smtClean="0"/>
              <a:t>Xây dựng đất nước Việt ta: </a:t>
            </a:r>
            <a:endParaRPr lang="en-US" spc="-150"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Từ Bắc vô Nam, non hùng bể sâu, Một cõi đông nam miền Đại</a:t>
            </a:r>
            <a:r>
              <a:rPr lang="en-US" baseline="0" dirty="0" smtClean="0"/>
              <a:t> </a:t>
            </a:r>
            <a:r>
              <a:rPr lang="vi-VN" dirty="0" smtClean="0"/>
              <a:t>Á Châu, </a:t>
            </a:r>
            <a:endParaRPr lang="en-US" dirty="0"/>
          </a:p>
        </p:txBody>
      </p:sp>
    </p:spTree>
    <p:extLst>
      <p:ext uri="{BB962C8B-B14F-4D97-AF65-F5344CB8AC3E}">
        <p14:creationId xmlns:p14="http://schemas.microsoft.com/office/powerpoint/2010/main" val="182717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Hoa cỏ tô màu, non sông thêu gấm, Cơ nghiệp </a:t>
            </a:r>
            <a:r>
              <a:rPr lang="en-US" dirty="0" smtClean="0"/>
              <a:t/>
            </a:r>
            <a:br>
              <a:rPr lang="en-US" dirty="0" smtClean="0"/>
            </a:br>
            <a:r>
              <a:rPr lang="vi-VN" dirty="0" smtClean="0"/>
              <a:t>trải bao ngàn năm. </a:t>
            </a:r>
            <a:endParaRPr lang="en-US" dirty="0"/>
          </a:p>
        </p:txBody>
      </p:sp>
    </p:spTree>
    <p:extLst>
      <p:ext uri="{BB962C8B-B14F-4D97-AF65-F5344CB8AC3E}">
        <p14:creationId xmlns:p14="http://schemas.microsoft.com/office/powerpoint/2010/main" val="373883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2. Khen ngợi ơn Cha ban phước nòi giống, Bao đời vẫn luôn vầy đông; </a:t>
            </a:r>
            <a:endParaRPr lang="en-US" dirty="0"/>
          </a:p>
        </p:txBody>
      </p:sp>
    </p:spTree>
    <p:extLst>
      <p:ext uri="{BB962C8B-B14F-4D97-AF65-F5344CB8AC3E}">
        <p14:creationId xmlns:p14="http://schemas.microsoft.com/office/powerpoint/2010/main" val="21169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Dầu trải qua bao nhiêu cuộc bể dâu, Bồi đắp non sông, anh tài hiếm đâu, </a:t>
            </a:r>
            <a:endParaRPr lang="en-US" dirty="0"/>
          </a:p>
        </p:txBody>
      </p:sp>
    </p:spTree>
    <p:extLst>
      <p:ext uri="{BB962C8B-B14F-4D97-AF65-F5344CB8AC3E}">
        <p14:creationId xmlns:p14="http://schemas.microsoft.com/office/powerpoint/2010/main" val="376949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Văn hóa, công nghệ ngày thêm tân tiến, Thêm lòa nước non hùng thiêng. </a:t>
            </a:r>
            <a:endParaRPr lang="en-US" dirty="0"/>
          </a:p>
        </p:txBody>
      </p:sp>
    </p:spTree>
    <p:extLst>
      <p:ext uri="{BB962C8B-B14F-4D97-AF65-F5344CB8AC3E}">
        <p14:creationId xmlns:p14="http://schemas.microsoft.com/office/powerpoint/2010/main" val="391265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3. Khen ngợi ơn Cha ban sản vật quỳ, Sơn kỳ, </a:t>
            </a:r>
            <a:r>
              <a:rPr lang="en-US" dirty="0" smtClean="0"/>
              <a:t/>
            </a:r>
            <a:br>
              <a:rPr lang="en-US" dirty="0" smtClean="0"/>
            </a:br>
            <a:r>
              <a:rPr lang="vi-VN" dirty="0" smtClean="0"/>
              <a:t>hải trân nghèo chi: </a:t>
            </a:r>
            <a:endParaRPr lang="en-US" dirty="0"/>
          </a:p>
        </p:txBody>
      </p:sp>
    </p:spTree>
    <p:extLst>
      <p:ext uri="{BB962C8B-B14F-4D97-AF65-F5344CB8AC3E}">
        <p14:creationId xmlns:p14="http://schemas.microsoft.com/office/powerpoint/2010/main" val="303111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Gạo, muối, tơ, than, quặng, đường Chúa cho, Ngày tháng bao nhiêu triều cùng ấm no; </a:t>
            </a:r>
            <a:endParaRPr lang="en-US" dirty="0"/>
          </a:p>
        </p:txBody>
      </p:sp>
    </p:spTree>
    <p:extLst>
      <p:ext uri="{BB962C8B-B14F-4D97-AF65-F5344CB8AC3E}">
        <p14:creationId xmlns:p14="http://schemas.microsoft.com/office/powerpoint/2010/main" val="298876462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220</TotalTime>
  <Words>155</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faithstocks-template-powerpoint-001</vt:lpstr>
      <vt:lpstr>Thánh Ca 412 VIỆT NAM CA</vt:lpstr>
      <vt:lpstr>1.Ta cùng hân hoan  khen Đấng Tạo Hóa,  Xây dựng đất nước Việt ta: </vt:lpstr>
      <vt:lpstr>Từ Bắc vô Nam, non hùng bể sâu, Một cõi đông nam miền Đại Á Châu, </vt:lpstr>
      <vt:lpstr>Hoa cỏ tô màu, non sông thêu gấm, Cơ nghiệp  trải bao ngàn năm. </vt:lpstr>
      <vt:lpstr>2. Khen ngợi ơn Cha ban phước nòi giống, Bao đời vẫn luôn vầy đông; </vt:lpstr>
      <vt:lpstr>Dầu trải qua bao nhiêu cuộc bể dâu, Bồi đắp non sông, anh tài hiếm đâu, </vt:lpstr>
      <vt:lpstr>Văn hóa, công nghệ ngày thêm tân tiến, Thêm lòa nước non hùng thiêng. </vt:lpstr>
      <vt:lpstr>3. Khen ngợi ơn Cha ban sản vật quỳ, Sơn kỳ,  hải trân nghèo chi: </vt:lpstr>
      <vt:lpstr>Gạo, muối, tơ, than, quặng, đường Chúa cho, Ngày tháng bao nhiêu triều cùng ấm no; </vt:lpstr>
      <vt:lpstr>Thương lắm linh hồn  còn trong tăm tối, Trông chờ Phúc Âm Ngài ôi </vt:lpstr>
      <vt:lpstr>4. Đêm ngày cùng nhau  ta quyết nguyện khấn,  Xin Ngài đoái giúp  đồng nhân.</vt:lpstr>
      <vt:lpstr> Được Thánh Linh soi, công nhận cứu ân,  Việt quốc dân nên thiên thượng quốc dân, </vt:lpstr>
      <vt:lpstr>Đồng trỗi kim cầm  Ba Ngôi Thánh,  Vui vầy hưởng phước trường sanh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16</cp:revision>
  <dcterms:created xsi:type="dcterms:W3CDTF">2018-01-22T13:58:03Z</dcterms:created>
  <dcterms:modified xsi:type="dcterms:W3CDTF">2018-11-08T04:35:06Z</dcterms:modified>
</cp:coreProperties>
</file>