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2"/>
  </p:notesMasterIdLst>
  <p:sldIdLst>
    <p:sldId id="276" r:id="rId3"/>
    <p:sldId id="258" r:id="rId4"/>
    <p:sldId id="260" r:id="rId5"/>
    <p:sldId id="259" r:id="rId6"/>
    <p:sldId id="261" r:id="rId7"/>
    <p:sldId id="262" r:id="rId8"/>
    <p:sldId id="271" r:id="rId9"/>
    <p:sldId id="268" r:id="rId10"/>
    <p:sldId id="263" r:id="rId11"/>
    <p:sldId id="272" r:id="rId12"/>
    <p:sldId id="267" r:id="rId13"/>
    <p:sldId id="264" r:id="rId14"/>
    <p:sldId id="273" r:id="rId15"/>
    <p:sldId id="266" r:id="rId16"/>
    <p:sldId id="265" r:id="rId17"/>
    <p:sldId id="274" r:id="rId18"/>
    <p:sldId id="269" r:id="rId19"/>
    <p:sldId id="27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81" autoAdjust="0"/>
    <p:restoredTop sz="86477" autoAdjust="0"/>
  </p:normalViewPr>
  <p:slideViewPr>
    <p:cSldViewPr snapToGrid="0">
      <p:cViewPr varScale="1">
        <p:scale>
          <a:sx n="67" d="100"/>
          <a:sy n="67" d="100"/>
        </p:scale>
        <p:origin x="720" y="66"/>
      </p:cViewPr>
      <p:guideLst>
        <p:guide orient="horz" pos="2160"/>
        <p:guide pos="3840"/>
      </p:guideLst>
    </p:cSldViewPr>
  </p:slideViewPr>
  <p:outlineViewPr>
    <p:cViewPr>
      <p:scale>
        <a:sx n="33" d="100"/>
        <a:sy n="33" d="100"/>
      </p:scale>
      <p:origin x="0" y="-74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958590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37803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64127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3309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02959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170525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646175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542784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8168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67070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416446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2610804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413</a:t>
            </a:r>
            <a:br>
              <a:rPr lang="en-US" dirty="0"/>
            </a:br>
            <a:r>
              <a:rPr lang="en-US" dirty="0"/>
              <a:t>NGỢI DANH JÊSUS</a:t>
            </a:r>
          </a:p>
        </p:txBody>
      </p:sp>
    </p:spTree>
    <p:extLst>
      <p:ext uri="{BB962C8B-B14F-4D97-AF65-F5344CB8AC3E}">
        <p14:creationId xmlns:p14="http://schemas.microsoft.com/office/powerpoint/2010/main" val="3972398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Khá gia ... miện, </a:t>
            </a:r>
            <a:r>
              <a:rPr lang="en-US" spc="-150" dirty="0"/>
              <a:t/>
            </a:r>
            <a:br>
              <a:rPr lang="en-US" spc="-150" dirty="0"/>
            </a:br>
            <a:r>
              <a:rPr lang="vi-VN" spc="-150" dirty="0"/>
              <a:t>Chúa Thánh trên ngai, </a:t>
            </a:r>
            <a:r>
              <a:rPr lang="en-US" spc="-150" dirty="0"/>
              <a:t/>
            </a:r>
            <a:br>
              <a:rPr lang="en-US" spc="-150" dirty="0"/>
            </a:br>
            <a:r>
              <a:rPr lang="vi-VN" spc="-150" dirty="0"/>
              <a:t>Tung hô Chúa Tể </a:t>
            </a:r>
            <a:r>
              <a:rPr lang="en-US" spc="-150" dirty="0"/>
              <a:t/>
            </a:r>
            <a:br>
              <a:rPr lang="en-US" spc="-150" dirty="0"/>
            </a:br>
            <a:r>
              <a:rPr lang="vi-VN" spc="-150" dirty="0"/>
              <a:t>của muôn muôn loài. </a:t>
            </a:r>
            <a:endParaRPr lang="en-US" dirty="0"/>
          </a:p>
        </p:txBody>
      </p:sp>
    </p:spTree>
    <p:extLst>
      <p:ext uri="{BB962C8B-B14F-4D97-AF65-F5344CB8AC3E}">
        <p14:creationId xmlns:p14="http://schemas.microsoft.com/office/powerpoint/2010/main" val="4097907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0" dirty="0"/>
              <a:t>4. Tội nhân xưa đã đau khổ sầu cay, Nay được </a:t>
            </a:r>
            <a:r>
              <a:rPr lang="en-US" spc="-150" dirty="0"/>
              <a:t/>
            </a:r>
            <a:br>
              <a:rPr lang="en-US" spc="-150" dirty="0"/>
            </a:br>
            <a:r>
              <a:rPr lang="vi-VN" spc="-150" dirty="0"/>
              <a:t>chuộc mua xin hãy, </a:t>
            </a:r>
            <a:endParaRPr lang="en-US" dirty="0"/>
          </a:p>
        </p:txBody>
      </p:sp>
    </p:spTree>
    <p:extLst>
      <p:ext uri="{BB962C8B-B14F-4D97-AF65-F5344CB8AC3E}">
        <p14:creationId xmlns:p14="http://schemas.microsoft.com/office/powerpoint/2010/main" val="349730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Đem chiến thắng phẩm dâng liền</a:t>
            </a:r>
            <a:r>
              <a:rPr lang="en-US" spc="-150" dirty="0"/>
              <a:t>,</a:t>
            </a:r>
            <a:r>
              <a:rPr lang="vi-VN" spc="-150" dirty="0"/>
              <a:t> </a:t>
            </a:r>
            <a:r>
              <a:rPr lang="en-US" spc="-150" dirty="0"/>
              <a:t>t</a:t>
            </a:r>
            <a:r>
              <a:rPr lang="vi-VN" spc="-150" dirty="0"/>
              <a:t>ôn Đấng </a:t>
            </a:r>
            <a:r>
              <a:rPr lang="en-US" spc="-150" dirty="0"/>
              <a:t/>
            </a:r>
            <a:br>
              <a:rPr lang="en-US" spc="-150" dirty="0"/>
            </a:br>
            <a:r>
              <a:rPr lang="vi-VN" spc="-150" dirty="0"/>
              <a:t>Chúa Tể, trên đất, trời biển. </a:t>
            </a:r>
            <a:endParaRPr lang="en-US" dirty="0"/>
          </a:p>
        </p:txBody>
      </p:sp>
    </p:spTree>
    <p:extLst>
      <p:ext uri="{BB962C8B-B14F-4D97-AF65-F5344CB8AC3E}">
        <p14:creationId xmlns:p14="http://schemas.microsoft.com/office/powerpoint/2010/main" val="162339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Khá gia ... miện, </a:t>
            </a:r>
            <a:r>
              <a:rPr lang="en-US" spc="-150" dirty="0"/>
              <a:t/>
            </a:r>
            <a:br>
              <a:rPr lang="en-US" spc="-150" dirty="0"/>
            </a:br>
            <a:r>
              <a:rPr lang="vi-VN" spc="-150" dirty="0"/>
              <a:t>Chúa Thánh trên ngai, </a:t>
            </a:r>
            <a:r>
              <a:rPr lang="en-US" spc="-150" dirty="0"/>
              <a:t/>
            </a:r>
            <a:br>
              <a:rPr lang="en-US" spc="-150" dirty="0"/>
            </a:br>
            <a:r>
              <a:rPr lang="vi-VN" spc="-150" dirty="0"/>
              <a:t>Tung hô Chúa Tể </a:t>
            </a:r>
            <a:r>
              <a:rPr lang="en-US" spc="-150" dirty="0"/>
              <a:t/>
            </a:r>
            <a:br>
              <a:rPr lang="en-US" spc="-150" dirty="0"/>
            </a:br>
            <a:r>
              <a:rPr lang="vi-VN" spc="-150" dirty="0"/>
              <a:t>của muôn muôn loài. </a:t>
            </a:r>
            <a:endParaRPr lang="en-US" dirty="0"/>
          </a:p>
        </p:txBody>
      </p:sp>
    </p:spTree>
    <p:extLst>
      <p:ext uri="{BB962C8B-B14F-4D97-AF65-F5344CB8AC3E}">
        <p14:creationId xmlns:p14="http://schemas.microsoft.com/office/powerpoint/2010/main" val="2820496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0" dirty="0"/>
              <a:t>5. Mọi dân muôn</a:t>
            </a:r>
            <a:r>
              <a:rPr lang="en-US" spc="-150" dirty="0"/>
              <a:t> </a:t>
            </a:r>
            <a:r>
              <a:rPr lang="vi-VN" spc="-150" dirty="0"/>
              <a:t>nước</a:t>
            </a:r>
            <a:r>
              <a:rPr lang="en-US" spc="-150" dirty="0"/>
              <a:t> </a:t>
            </a:r>
            <a:r>
              <a:rPr lang="vi-VN" spc="-150" dirty="0"/>
              <a:t>trong ngũ đại châu, </a:t>
            </a:r>
            <a:r>
              <a:rPr lang="en-US" spc="-150" dirty="0"/>
              <a:t/>
            </a:r>
            <a:br>
              <a:rPr lang="en-US" spc="-150" dirty="0"/>
            </a:br>
            <a:r>
              <a:rPr lang="vi-VN" spc="-150" dirty="0"/>
              <a:t>Hãy về tùng phục một Chủ, </a:t>
            </a:r>
            <a:endParaRPr lang="en-US" dirty="0"/>
          </a:p>
        </p:txBody>
      </p:sp>
    </p:spTree>
    <p:extLst>
      <p:ext uri="{BB962C8B-B14F-4D97-AF65-F5344CB8AC3E}">
        <p14:creationId xmlns:p14="http://schemas.microsoft.com/office/powerpoint/2010/main" val="339759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Tôn Đấng phép tắc </a:t>
            </a:r>
            <a:r>
              <a:rPr lang="en-US" spc="-150" dirty="0"/>
              <a:t/>
            </a:r>
            <a:br>
              <a:rPr lang="en-US" spc="-150" dirty="0"/>
            </a:br>
            <a:r>
              <a:rPr lang="vi-VN" spc="-150" dirty="0"/>
              <a:t>uy quyền, Tôn Đấng </a:t>
            </a:r>
            <a:r>
              <a:rPr lang="en-US" spc="-150" dirty="0"/>
              <a:t/>
            </a:r>
            <a:br>
              <a:rPr lang="en-US" spc="-150" dirty="0"/>
            </a:br>
            <a:r>
              <a:rPr lang="vi-VN" spc="-150" dirty="0"/>
              <a:t>Chúa Tể, trên đất, trời biển. </a:t>
            </a:r>
            <a:endParaRPr lang="en-US" dirty="0"/>
          </a:p>
        </p:txBody>
      </p:sp>
    </p:spTree>
    <p:extLst>
      <p:ext uri="{BB962C8B-B14F-4D97-AF65-F5344CB8AC3E}">
        <p14:creationId xmlns:p14="http://schemas.microsoft.com/office/powerpoint/2010/main" val="323230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Khá gia ... miện, </a:t>
            </a:r>
            <a:r>
              <a:rPr lang="en-US" spc="-150" dirty="0"/>
              <a:t/>
            </a:r>
            <a:br>
              <a:rPr lang="en-US" spc="-150" dirty="0"/>
            </a:br>
            <a:r>
              <a:rPr lang="vi-VN" spc="-150" dirty="0"/>
              <a:t>Chúa Thánh trên ngai, </a:t>
            </a:r>
            <a:r>
              <a:rPr lang="en-US" spc="-150" dirty="0"/>
              <a:t/>
            </a:r>
            <a:br>
              <a:rPr lang="en-US" spc="-150" dirty="0"/>
            </a:br>
            <a:r>
              <a:rPr lang="vi-VN" spc="-150" dirty="0"/>
              <a:t>Tung hô Chúa Tể </a:t>
            </a:r>
            <a:r>
              <a:rPr lang="en-US" spc="-150" dirty="0"/>
              <a:t/>
            </a:r>
            <a:br>
              <a:rPr lang="en-US" spc="-150" dirty="0"/>
            </a:br>
            <a:r>
              <a:rPr lang="vi-VN" spc="-150" dirty="0"/>
              <a:t>của muôn muôn loài. </a:t>
            </a:r>
            <a:endParaRPr lang="en-US" dirty="0"/>
          </a:p>
        </p:txBody>
      </p:sp>
    </p:spTree>
    <p:extLst>
      <p:ext uri="{BB962C8B-B14F-4D97-AF65-F5344CB8AC3E}">
        <p14:creationId xmlns:p14="http://schemas.microsoft.com/office/powerpoint/2010/main" val="91685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6. Nguyện ta chung với </a:t>
            </a:r>
            <a:r>
              <a:rPr lang="en-US" spc="-150" dirty="0"/>
              <a:t/>
            </a:r>
            <a:br>
              <a:rPr lang="en-US" spc="-150" dirty="0"/>
            </a:br>
            <a:r>
              <a:rPr lang="vi-VN" spc="-150" dirty="0"/>
              <a:t>chư thánh một mai, </a:t>
            </a:r>
            <a:r>
              <a:rPr lang="en-US" spc="-150" dirty="0"/>
              <a:t/>
            </a:r>
            <a:br>
              <a:rPr lang="en-US" spc="-150" dirty="0"/>
            </a:br>
            <a:r>
              <a:rPr lang="vi-VN" spc="-150" dirty="0"/>
              <a:t>Vui cùng quỳ bên Vua mãi,</a:t>
            </a:r>
            <a:endParaRPr lang="en-US" dirty="0"/>
          </a:p>
        </p:txBody>
      </p:sp>
    </p:spTree>
    <p:extLst>
      <p:ext uri="{BB962C8B-B14F-4D97-AF65-F5344CB8AC3E}">
        <p14:creationId xmlns:p14="http://schemas.microsoft.com/office/powerpoint/2010/main" val="3699348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Luôn trỗi khúc hát </a:t>
            </a:r>
            <a:r>
              <a:rPr lang="en-US" spc="-150" dirty="0"/>
              <a:t/>
            </a:r>
            <a:br>
              <a:rPr lang="en-US" spc="-150" dirty="0"/>
            </a:br>
            <a:r>
              <a:rPr lang="vi-VN" spc="-150" dirty="0"/>
              <a:t>thiên thu, Tôn Đấng </a:t>
            </a:r>
            <a:r>
              <a:rPr lang="en-US" spc="-150" dirty="0"/>
              <a:t/>
            </a:r>
            <a:br>
              <a:rPr lang="en-US" spc="-150" dirty="0"/>
            </a:br>
            <a:r>
              <a:rPr lang="vi-VN" spc="-150" dirty="0"/>
              <a:t>Chúa Tể, trên đất, trời biển. </a:t>
            </a:r>
          </a:p>
        </p:txBody>
      </p:sp>
    </p:spTree>
    <p:extLst>
      <p:ext uri="{BB962C8B-B14F-4D97-AF65-F5344CB8AC3E}">
        <p14:creationId xmlns:p14="http://schemas.microsoft.com/office/powerpoint/2010/main" val="47852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Khá gia ... miện, </a:t>
            </a:r>
            <a:r>
              <a:rPr lang="en-US" spc="-150" dirty="0"/>
              <a:t/>
            </a:r>
            <a:br>
              <a:rPr lang="en-US" spc="-150" dirty="0"/>
            </a:br>
            <a:r>
              <a:rPr lang="vi-VN" spc="-150" dirty="0"/>
              <a:t>Chúa Thánh trên ngai, </a:t>
            </a:r>
            <a:r>
              <a:rPr lang="en-US" spc="-150" dirty="0"/>
              <a:t/>
            </a:r>
            <a:br>
              <a:rPr lang="en-US" spc="-150" dirty="0"/>
            </a:br>
            <a:r>
              <a:rPr lang="vi-VN" spc="-150" dirty="0"/>
              <a:t>Tung hô Chúa Tể </a:t>
            </a:r>
            <a:r>
              <a:rPr lang="en-US" spc="-150" dirty="0"/>
              <a:t/>
            </a:r>
            <a:br>
              <a:rPr lang="en-US" spc="-150" dirty="0"/>
            </a:br>
            <a:r>
              <a:rPr lang="vi-VN" spc="-150" dirty="0"/>
              <a:t>của muôn muôn loài. </a:t>
            </a:r>
            <a:endParaRPr lang="en-US" dirty="0"/>
          </a:p>
        </p:txBody>
      </p:sp>
    </p:spTree>
    <p:extLst>
      <p:ext uri="{BB962C8B-B14F-4D97-AF65-F5344CB8AC3E}">
        <p14:creationId xmlns:p14="http://schemas.microsoft.com/office/powerpoint/2010/main" val="275598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US" spc="-150" dirty="0"/>
              <a:t>1.</a:t>
            </a:r>
            <a:r>
              <a:rPr lang="vi-VN" spc="-150" dirty="0"/>
              <a:t>Ngợi danh Jê-sus </a:t>
            </a:r>
            <a:r>
              <a:rPr lang="en-US" spc="-150" dirty="0"/>
              <a:t/>
            </a:r>
            <a:br>
              <a:rPr lang="en-US" spc="-150" dirty="0"/>
            </a:br>
            <a:r>
              <a:rPr lang="vi-VN" spc="-150" dirty="0"/>
              <a:t>vinh hiển quyền oai, </a:t>
            </a:r>
            <a:r>
              <a:rPr lang="en-US" spc="-150" dirty="0"/>
              <a:t/>
            </a:r>
            <a:br>
              <a:rPr lang="en-US" spc="-150" dirty="0"/>
            </a:br>
            <a:r>
              <a:rPr lang="vi-VN" spc="-150" dirty="0"/>
              <a:t>Thiên thần cùng </a:t>
            </a:r>
            <a:r>
              <a:rPr lang="en-US" spc="-150" dirty="0"/>
              <a:t/>
            </a:r>
            <a:br>
              <a:rPr lang="en-US" spc="-150" dirty="0"/>
            </a:br>
            <a:r>
              <a:rPr lang="vi-VN" spc="-150" dirty="0"/>
              <a:t>quỳ lạy mãi, </a:t>
            </a:r>
            <a:endParaRPr lang="en-US" spc="-150"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0" dirty="0"/>
              <a:t>Cung kính cúi dâng </a:t>
            </a:r>
            <a:r>
              <a:rPr lang="en-US" spc="-150" dirty="0"/>
              <a:t/>
            </a:r>
            <a:br>
              <a:rPr lang="en-US" spc="-150" dirty="0"/>
            </a:br>
            <a:r>
              <a:rPr lang="vi-VN" spc="-150" dirty="0"/>
              <a:t>vương miện, </a:t>
            </a:r>
            <a:r>
              <a:rPr lang="en-US" spc="-150" dirty="0"/>
              <a:t/>
            </a:r>
            <a:br>
              <a:rPr lang="en-US" spc="-150" dirty="0"/>
            </a:br>
            <a:r>
              <a:rPr lang="vi-VN" spc="-150" dirty="0"/>
              <a:t>Tôn Đấng Chúa Tể, </a:t>
            </a:r>
            <a:r>
              <a:rPr lang="en-US" spc="-150" dirty="0"/>
              <a:t/>
            </a:r>
            <a:br>
              <a:rPr lang="en-US" spc="-150" dirty="0"/>
            </a:br>
            <a:r>
              <a:rPr lang="vi-VN" spc="-150" dirty="0"/>
              <a:t>trên đất, trời, biển. </a:t>
            </a:r>
            <a:endParaRPr lang="en-US" dirty="0"/>
          </a:p>
        </p:txBody>
      </p:sp>
    </p:spTree>
    <p:extLst>
      <p:ext uri="{BB962C8B-B14F-4D97-AF65-F5344CB8AC3E}">
        <p14:creationId xmlns:p14="http://schemas.microsoft.com/office/powerpoint/2010/main" val="412732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Khá gia ... miện, </a:t>
            </a:r>
            <a:r>
              <a:rPr lang="en-US" spc="-150" dirty="0"/>
              <a:t/>
            </a:r>
            <a:br>
              <a:rPr lang="en-US" spc="-150" dirty="0"/>
            </a:br>
            <a:r>
              <a:rPr lang="vi-VN" spc="-150" dirty="0"/>
              <a:t>Chúa Thánh trên ngai, </a:t>
            </a:r>
            <a:r>
              <a:rPr lang="en-US" spc="-150" dirty="0"/>
              <a:t/>
            </a:r>
            <a:br>
              <a:rPr lang="en-US" spc="-150" dirty="0"/>
            </a:br>
            <a:r>
              <a:rPr lang="vi-VN" spc="-150" dirty="0"/>
              <a:t>Tung hô Chúa Tể </a:t>
            </a:r>
            <a:r>
              <a:rPr lang="en-US" spc="-150" dirty="0"/>
              <a:t/>
            </a:r>
            <a:br>
              <a:rPr lang="en-US" spc="-150" dirty="0"/>
            </a:br>
            <a:r>
              <a:rPr lang="vi-VN" spc="-150" dirty="0"/>
              <a:t>của muôn muôn loài. </a:t>
            </a:r>
            <a:endParaRPr lang="en-US" dirty="0"/>
          </a:p>
        </p:txBody>
      </p:sp>
    </p:spTree>
    <p:extLst>
      <p:ext uri="{BB962C8B-B14F-4D97-AF65-F5344CB8AC3E}">
        <p14:creationId xmlns:p14="http://schemas.microsoft.com/office/powerpoint/2010/main" val="69580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2. Kìa ai yêu Chúa xưa </a:t>
            </a:r>
            <a:r>
              <a:rPr lang="en-US" spc="-150" dirty="0"/>
              <a:t/>
            </a:r>
            <a:br>
              <a:rPr lang="en-US" spc="-150" dirty="0"/>
            </a:br>
            <a:r>
              <a:rPr lang="vi-VN" spc="-150" dirty="0"/>
              <a:t>đã liều thân, Ở tại bàn thờ cầu khẩn, </a:t>
            </a:r>
            <a:endParaRPr lang="en-US" dirty="0"/>
          </a:p>
        </p:txBody>
      </p:sp>
    </p:spTree>
    <p:extLst>
      <p:ext uri="{BB962C8B-B14F-4D97-AF65-F5344CB8AC3E}">
        <p14:creationId xmlns:p14="http://schemas.microsoft.com/office/powerpoint/2010/main" val="110830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Xin hãy chúc nhánh Gie-sê, Tôn Đấng Chúa Tể, </a:t>
            </a:r>
            <a:r>
              <a:rPr lang="en-US" spc="-150" dirty="0"/>
              <a:t/>
            </a:r>
            <a:br>
              <a:rPr lang="en-US" spc="-150" dirty="0"/>
            </a:br>
            <a:r>
              <a:rPr lang="vi-VN" spc="-150" dirty="0"/>
              <a:t>trên đất, trời biển. </a:t>
            </a:r>
            <a:endParaRPr lang="en-US" dirty="0"/>
          </a:p>
        </p:txBody>
      </p:sp>
    </p:spTree>
    <p:extLst>
      <p:ext uri="{BB962C8B-B14F-4D97-AF65-F5344CB8AC3E}">
        <p14:creationId xmlns:p14="http://schemas.microsoft.com/office/powerpoint/2010/main" val="288618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Khá gia ... miện, </a:t>
            </a:r>
            <a:r>
              <a:rPr lang="en-US" spc="-150" dirty="0"/>
              <a:t/>
            </a:r>
            <a:br>
              <a:rPr lang="en-US" spc="-150" dirty="0"/>
            </a:br>
            <a:r>
              <a:rPr lang="vi-VN" spc="-150" dirty="0"/>
              <a:t>Chúa Thánh trên ngai, </a:t>
            </a:r>
            <a:r>
              <a:rPr lang="en-US" spc="-150" dirty="0"/>
              <a:t/>
            </a:r>
            <a:br>
              <a:rPr lang="en-US" spc="-150" dirty="0"/>
            </a:br>
            <a:r>
              <a:rPr lang="vi-VN" spc="-150" dirty="0"/>
              <a:t>Tung hô Chúa Tể </a:t>
            </a:r>
            <a:r>
              <a:rPr lang="en-US" spc="-150" dirty="0"/>
              <a:t/>
            </a:r>
            <a:br>
              <a:rPr lang="en-US" spc="-150" dirty="0"/>
            </a:br>
            <a:r>
              <a:rPr lang="vi-VN" spc="-150" dirty="0"/>
              <a:t>của muôn muôn loài. </a:t>
            </a:r>
            <a:endParaRPr lang="en-US" dirty="0"/>
          </a:p>
        </p:txBody>
      </p:sp>
    </p:spTree>
    <p:extLst>
      <p:ext uri="{BB962C8B-B14F-4D97-AF65-F5344CB8AC3E}">
        <p14:creationId xmlns:p14="http://schemas.microsoft.com/office/powerpoint/2010/main" val="216033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150" dirty="0"/>
              <a:t>3. Nầy ai được tuyển </a:t>
            </a:r>
            <a:r>
              <a:rPr lang="en-US" spc="-150" dirty="0"/>
              <a:t/>
            </a:r>
            <a:br>
              <a:rPr lang="en-US" spc="-150" dirty="0"/>
            </a:br>
            <a:r>
              <a:rPr lang="vi-VN" spc="-150" dirty="0"/>
              <a:t>trong Y-sơ-ra-ên, </a:t>
            </a:r>
            <a:r>
              <a:rPr lang="en-US" spc="-150" dirty="0"/>
              <a:t/>
            </a:r>
            <a:br>
              <a:rPr lang="en-US" spc="-150" dirty="0"/>
            </a:br>
            <a:r>
              <a:rPr lang="vi-VN" spc="-150" dirty="0"/>
              <a:t>Ai được chuộc do ân điển, </a:t>
            </a:r>
            <a:endParaRPr lang="en-US" dirty="0"/>
          </a:p>
        </p:txBody>
      </p:sp>
    </p:spTree>
    <p:extLst>
      <p:ext uri="{BB962C8B-B14F-4D97-AF65-F5344CB8AC3E}">
        <p14:creationId xmlns:p14="http://schemas.microsoft.com/office/powerpoint/2010/main" val="3902618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150" dirty="0"/>
              <a:t>Xin hãy chúc Chúa </a:t>
            </a:r>
            <a:r>
              <a:rPr lang="en-US" spc="-150" dirty="0"/>
              <a:t/>
            </a:r>
            <a:br>
              <a:rPr lang="en-US" spc="-150" dirty="0"/>
            </a:br>
            <a:r>
              <a:rPr lang="vi-VN" spc="-150" dirty="0"/>
              <a:t>oai quyền. Tôn Đấng </a:t>
            </a:r>
            <a:r>
              <a:rPr lang="en-US" spc="-150" dirty="0"/>
              <a:t/>
            </a:r>
            <a:br>
              <a:rPr lang="en-US" spc="-150" dirty="0"/>
            </a:br>
            <a:r>
              <a:rPr lang="vi-VN" spc="-150" dirty="0"/>
              <a:t>Chúa Tể, trên đất, trời biển. </a:t>
            </a:r>
            <a:endParaRPr lang="en-US" dirty="0"/>
          </a:p>
        </p:txBody>
      </p:sp>
    </p:spTree>
    <p:extLst>
      <p:ext uri="{BB962C8B-B14F-4D97-AF65-F5344CB8AC3E}">
        <p14:creationId xmlns:p14="http://schemas.microsoft.com/office/powerpoint/2010/main" val="397483578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264</TotalTime>
  <Words>117</Words>
  <Application>Microsoft Office PowerPoint</Application>
  <PresentationFormat>Widescreen</PresentationFormat>
  <Paragraphs>19</Paragraphs>
  <Slides>19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faithstocks-template-powerpoint-001</vt:lpstr>
      <vt:lpstr>Presentation1</vt:lpstr>
      <vt:lpstr>Thánh Ca 413 NGỢI DANH JÊSUS</vt:lpstr>
      <vt:lpstr>1.Ngợi danh Jê-sus  vinh hiển quyền oai,  Thiên thần cùng  quỳ lạy mãi, </vt:lpstr>
      <vt:lpstr>Cung kính cúi dâng  vương miện,  Tôn Đấng Chúa Tể,  trên đất, trời, biển. </vt:lpstr>
      <vt:lpstr>Khá gia ... miện,  Chúa Thánh trên ngai,  Tung hô Chúa Tể  của muôn muôn loài. </vt:lpstr>
      <vt:lpstr>2. Kìa ai yêu Chúa xưa  đã liều thân, Ở tại bàn thờ cầu khẩn, </vt:lpstr>
      <vt:lpstr>Xin hãy chúc nhánh Gie-sê, Tôn Đấng Chúa Tể,  trên đất, trời biển. </vt:lpstr>
      <vt:lpstr>Khá gia ... miện,  Chúa Thánh trên ngai,  Tung hô Chúa Tể  của muôn muôn loài. </vt:lpstr>
      <vt:lpstr>3. Nầy ai được tuyển  trong Y-sơ-ra-ên,  Ai được chuộc do ân điển, </vt:lpstr>
      <vt:lpstr>Xin hãy chúc Chúa  oai quyền. Tôn Đấng  Chúa Tể, trên đất, trời biển. </vt:lpstr>
      <vt:lpstr>Khá gia ... miện,  Chúa Thánh trên ngai,  Tung hô Chúa Tể  của muôn muôn loài. </vt:lpstr>
      <vt:lpstr>4. Tội nhân xưa đã đau khổ sầu cay, Nay được  chuộc mua xin hãy, </vt:lpstr>
      <vt:lpstr>Đem chiến thắng phẩm dâng liền, tôn Đấng  Chúa Tể, trên đất, trời biển. </vt:lpstr>
      <vt:lpstr>Khá gia ... miện,  Chúa Thánh trên ngai,  Tung hô Chúa Tể  của muôn muôn loài. </vt:lpstr>
      <vt:lpstr>5. Mọi dân muôn nước trong ngũ đại châu,  Hãy về tùng phục một Chủ, </vt:lpstr>
      <vt:lpstr>Tôn Đấng phép tắc  uy quyền, Tôn Đấng  Chúa Tể, trên đất, trời biển. </vt:lpstr>
      <vt:lpstr>Khá gia ... miện,  Chúa Thánh trên ngai,  Tung hô Chúa Tể  của muôn muôn loài. </vt:lpstr>
      <vt:lpstr>6. Nguyện ta chung với  chư thánh một mai,  Vui cùng quỳ bên Vua mãi,</vt:lpstr>
      <vt:lpstr>Luôn trỗi khúc hát  thiên thu, Tôn Đấng  Chúa Tể, trên đất, trời biển. </vt:lpstr>
      <vt:lpstr>Khá gia ... miện,  Chúa Thánh trên ngai,  Tung hô Chúa Tể  của muôn muôn loài.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18</cp:revision>
  <dcterms:created xsi:type="dcterms:W3CDTF">2018-01-22T13:58:03Z</dcterms:created>
  <dcterms:modified xsi:type="dcterms:W3CDTF">2018-11-08T04:34:56Z</dcterms:modified>
</cp:coreProperties>
</file>