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8"/>
  </p:notesMasterIdLst>
  <p:sldIdLst>
    <p:sldId id="282" r:id="rId3"/>
    <p:sldId id="258" r:id="rId4"/>
    <p:sldId id="260" r:id="rId5"/>
    <p:sldId id="261" r:id="rId6"/>
    <p:sldId id="262" r:id="rId7"/>
    <p:sldId id="259" r:id="rId8"/>
    <p:sldId id="263" r:id="rId9"/>
    <p:sldId id="264" r:id="rId10"/>
    <p:sldId id="265" r:id="rId11"/>
    <p:sldId id="267" r:id="rId12"/>
    <p:sldId id="266" r:id="rId13"/>
    <p:sldId id="268" r:id="rId14"/>
    <p:sldId id="269" r:id="rId15"/>
    <p:sldId id="274" r:id="rId16"/>
    <p:sldId id="275" r:id="rId17"/>
    <p:sldId id="276" r:id="rId18"/>
    <p:sldId id="277" r:id="rId19"/>
    <p:sldId id="273" r:id="rId20"/>
    <p:sldId id="270" r:id="rId21"/>
    <p:sldId id="271" r:id="rId22"/>
    <p:sldId id="272"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93" autoAdjust="0"/>
    <p:restoredTop sz="86477" autoAdjust="0"/>
  </p:normalViewPr>
  <p:slideViewPr>
    <p:cSldViewPr snapToGrid="0">
      <p:cViewPr varScale="1">
        <p:scale>
          <a:sx n="67" d="100"/>
          <a:sy n="67" d="100"/>
        </p:scale>
        <p:origin x="708" y="66"/>
      </p:cViewPr>
      <p:guideLst>
        <p:guide orient="horz" pos="2160"/>
        <p:guide pos="3840"/>
      </p:guideLst>
    </p:cSldViewPr>
  </p:slideViewPr>
  <p:outlineViewPr>
    <p:cViewPr>
      <p:scale>
        <a:sx n="33" d="100"/>
        <a:sy n="33" d="100"/>
      </p:scale>
      <p:origin x="0" y="-144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419466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398715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950608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658690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151002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579401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19535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664524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24041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071653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454258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6665805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414</a:t>
            </a:r>
            <a:br>
              <a:rPr lang="en-US" dirty="0"/>
            </a:br>
            <a:r>
              <a:rPr lang="en-US" dirty="0"/>
              <a:t>MÙA GẶT ĐÃ ĐẾN</a:t>
            </a:r>
          </a:p>
        </p:txBody>
      </p:sp>
    </p:spTree>
    <p:extLst>
      <p:ext uri="{BB962C8B-B14F-4D97-AF65-F5344CB8AC3E}">
        <p14:creationId xmlns:p14="http://schemas.microsoft.com/office/powerpoint/2010/main" val="127295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150" dirty="0"/>
              <a:t>2. Lồng lộng bầu trời </a:t>
            </a:r>
            <a:r>
              <a:rPr lang="en-US" spc="-150" dirty="0"/>
              <a:t/>
            </a:r>
            <a:br>
              <a:rPr lang="en-US" spc="-150" dirty="0"/>
            </a:br>
            <a:r>
              <a:rPr lang="vi-VN" spc="-150" dirty="0"/>
              <a:t>trong xanh ánh sáng tỏa, Giống như thoi đưa </a:t>
            </a:r>
            <a:r>
              <a:rPr lang="en-US" spc="-150" dirty="0"/>
              <a:t/>
            </a:r>
            <a:br>
              <a:rPr lang="en-US" spc="-150" dirty="0"/>
            </a:br>
            <a:r>
              <a:rPr lang="vi-VN" spc="-150" dirty="0"/>
              <a:t>thì giờ mau qua; </a:t>
            </a:r>
            <a:endParaRPr lang="en-US" dirty="0"/>
          </a:p>
        </p:txBody>
      </p:sp>
    </p:spTree>
    <p:extLst>
      <p:ext uri="{BB962C8B-B14F-4D97-AF65-F5344CB8AC3E}">
        <p14:creationId xmlns:p14="http://schemas.microsoft.com/office/powerpoint/2010/main" val="3067364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Kìa, từng giờ lại được </a:t>
            </a:r>
            <a:r>
              <a:rPr lang="en-US" spc="-150" dirty="0"/>
              <a:t/>
            </a:r>
            <a:br>
              <a:rPr lang="en-US" spc="-150" dirty="0"/>
            </a:br>
            <a:r>
              <a:rPr lang="vi-VN" spc="-150" dirty="0"/>
              <a:t>nghe Chúa lớn tiếng, </a:t>
            </a:r>
            <a:r>
              <a:rPr lang="en-US" spc="-150" dirty="0"/>
              <a:t/>
            </a:r>
            <a:br>
              <a:rPr lang="en-US" spc="-150" dirty="0"/>
            </a:br>
            <a:r>
              <a:rPr lang="vi-VN" spc="-150" dirty="0"/>
              <a:t>Thiết tha kêu nài bạn </a:t>
            </a:r>
            <a:r>
              <a:rPr lang="en-US" spc="-150" dirty="0"/>
              <a:t/>
            </a:r>
            <a:br>
              <a:rPr lang="en-US" spc="-150" dirty="0"/>
            </a:br>
            <a:r>
              <a:rPr lang="vi-VN" spc="-150" dirty="0"/>
              <a:t>gặt thiêng liêng;</a:t>
            </a:r>
            <a:endParaRPr lang="en-US" dirty="0"/>
          </a:p>
        </p:txBody>
      </p:sp>
    </p:spTree>
    <p:extLst>
      <p:ext uri="{BB962C8B-B14F-4D97-AF65-F5344CB8AC3E}">
        <p14:creationId xmlns:p14="http://schemas.microsoft.com/office/powerpoint/2010/main" val="52217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Kìa thành thị, kìa thôn quê, bao công nhân, Có kẻ từ, có kẻ lại xin vâng, </a:t>
            </a:r>
            <a:endParaRPr lang="en-US" dirty="0"/>
          </a:p>
        </p:txBody>
      </p:sp>
    </p:spTree>
    <p:extLst>
      <p:ext uri="{BB962C8B-B14F-4D97-AF65-F5344CB8AC3E}">
        <p14:creationId xmlns:p14="http://schemas.microsoft.com/office/powerpoint/2010/main" val="82624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Tuy ai từ nan, ta nhất tâm gặt lúa, Trước hoàng hôn đem về dâng Vua. </a:t>
            </a:r>
            <a:endParaRPr lang="en-US" dirty="0"/>
          </a:p>
        </p:txBody>
      </p:sp>
    </p:spTree>
    <p:extLst>
      <p:ext uri="{BB962C8B-B14F-4D97-AF65-F5344CB8AC3E}">
        <p14:creationId xmlns:p14="http://schemas.microsoft.com/office/powerpoint/2010/main" val="145677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Trông cánh đồng rộng dường biển sóng xao, Nghìn muôn mẫu lúa đã chín, sai trĩu xinh biết bao, </a:t>
            </a:r>
            <a:endParaRPr lang="en-US" dirty="0"/>
          </a:p>
        </p:txBody>
      </p:sp>
    </p:spTree>
    <p:extLst>
      <p:ext uri="{BB962C8B-B14F-4D97-AF65-F5344CB8AC3E}">
        <p14:creationId xmlns:p14="http://schemas.microsoft.com/office/powerpoint/2010/main" val="298631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Mặt trời lên cao ngó kìa </a:t>
            </a:r>
            <a:r>
              <a:rPr lang="en-US" spc="-150" dirty="0"/>
              <a:t/>
            </a:r>
            <a:br>
              <a:rPr lang="en-US" spc="-150" dirty="0"/>
            </a:br>
            <a:r>
              <a:rPr lang="vi-VN" spc="-150" dirty="0"/>
              <a:t>bầu trời quang đãng thay, Vùng dậy, mau cùng </a:t>
            </a:r>
            <a:r>
              <a:rPr lang="en-US" spc="-150" dirty="0"/>
              <a:t/>
            </a:r>
            <a:br>
              <a:rPr lang="en-US" spc="-150" dirty="0"/>
            </a:br>
            <a:r>
              <a:rPr lang="vi-VN" spc="-150" dirty="0"/>
              <a:t>nhau đi, </a:t>
            </a:r>
            <a:endParaRPr lang="en-US" dirty="0"/>
          </a:p>
        </p:txBody>
      </p:sp>
    </p:spTree>
    <p:extLst>
      <p:ext uri="{BB962C8B-B14F-4D97-AF65-F5344CB8AC3E}">
        <p14:creationId xmlns:p14="http://schemas.microsoft.com/office/powerpoint/2010/main" val="523540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Mùa gặt thiêng liêng </a:t>
            </a:r>
            <a:r>
              <a:rPr lang="en-US" spc="-150" dirty="0"/>
              <a:t/>
            </a:r>
            <a:br>
              <a:rPr lang="en-US" spc="-150" dirty="0"/>
            </a:br>
            <a:r>
              <a:rPr lang="vi-VN" spc="-150" dirty="0"/>
              <a:t>đã đến đấy, </a:t>
            </a:r>
            <a:r>
              <a:rPr lang="en-US" spc="-150" dirty="0"/>
              <a:t/>
            </a:r>
            <a:br>
              <a:rPr lang="en-US" spc="-150" dirty="0"/>
            </a:br>
            <a:r>
              <a:rPr lang="vi-VN" spc="-150" dirty="0"/>
              <a:t>Đồng lúa chín tới, </a:t>
            </a:r>
            <a:endParaRPr lang="en-US" dirty="0"/>
          </a:p>
        </p:txBody>
      </p:sp>
    </p:spTree>
    <p:extLst>
      <p:ext uri="{BB962C8B-B14F-4D97-AF65-F5344CB8AC3E}">
        <p14:creationId xmlns:p14="http://schemas.microsoft.com/office/powerpoint/2010/main" val="353006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Hãy thức mau mau </a:t>
            </a:r>
            <a:r>
              <a:rPr lang="en-US" spc="-150" dirty="0"/>
              <a:t/>
            </a:r>
            <a:br>
              <a:rPr lang="en-US" spc="-150" dirty="0"/>
            </a:br>
            <a:r>
              <a:rPr lang="vi-VN" spc="-150" dirty="0"/>
              <a:t>đi gặt nầy, </a:t>
            </a:r>
            <a:r>
              <a:rPr lang="en-US" spc="-150" dirty="0"/>
              <a:t/>
            </a:r>
            <a:br>
              <a:rPr lang="en-US" spc="-150" dirty="0"/>
            </a:br>
            <a:r>
              <a:rPr lang="vi-VN" spc="-150" dirty="0"/>
              <a:t>Cùng đi vui vẻ bấy, </a:t>
            </a:r>
            <a:endParaRPr lang="en-US" dirty="0"/>
          </a:p>
        </p:txBody>
      </p:sp>
    </p:spTree>
    <p:extLst>
      <p:ext uri="{BB962C8B-B14F-4D97-AF65-F5344CB8AC3E}">
        <p14:creationId xmlns:p14="http://schemas.microsoft.com/office/powerpoint/2010/main" val="1441403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150" dirty="0"/>
              <a:t>3. Điệp điệp trùng trùng kia bao lúa chín tới, Khắp chốn giăng đồng vàng rực </a:t>
            </a:r>
            <a:r>
              <a:rPr lang="en-US" spc="-150" dirty="0"/>
              <a:t/>
            </a:r>
            <a:br>
              <a:rPr lang="en-US" spc="-150" dirty="0"/>
            </a:br>
            <a:r>
              <a:rPr lang="vi-VN" spc="-150" dirty="0"/>
              <a:t>rạng ngời; </a:t>
            </a:r>
            <a:endParaRPr lang="en-US" dirty="0"/>
          </a:p>
        </p:txBody>
      </p:sp>
    </p:spTree>
    <p:extLst>
      <p:ext uri="{BB962C8B-B14F-4D97-AF65-F5344CB8AC3E}">
        <p14:creationId xmlns:p14="http://schemas.microsoft.com/office/powerpoint/2010/main" val="4040883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Mùa màng thật dồi dào trông thích mắt quá, </a:t>
            </a:r>
            <a:r>
              <a:rPr lang="en-US" spc="-150" dirty="0"/>
              <a:t/>
            </a:r>
            <a:br>
              <a:rPr lang="en-US" spc="-150" dirty="0"/>
            </a:br>
            <a:r>
              <a:rPr lang="vi-VN" spc="-150" dirty="0"/>
              <a:t>Lớn bấy cơ nghiệp Cha thiêng liêng ta; </a:t>
            </a:r>
            <a:endParaRPr lang="en-US" dirty="0"/>
          </a:p>
        </p:txBody>
      </p:sp>
    </p:spTree>
    <p:extLst>
      <p:ext uri="{BB962C8B-B14F-4D97-AF65-F5344CB8AC3E}">
        <p14:creationId xmlns:p14="http://schemas.microsoft.com/office/powerpoint/2010/main" val="259859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en-US" spc="-150" dirty="0"/>
              <a:t>1. </a:t>
            </a:r>
            <a:r>
              <a:rPr lang="vi-VN" spc="-150" dirty="0"/>
              <a:t>Bạn gặt cùng hòa </a:t>
            </a:r>
            <a:r>
              <a:rPr lang="en-US" spc="-150" dirty="0"/>
              <a:t/>
            </a:r>
            <a:br>
              <a:rPr lang="en-US" spc="-150" dirty="0"/>
            </a:br>
            <a:r>
              <a:rPr lang="vi-VN" spc="-150" dirty="0"/>
              <a:t>thanh ca dưới ánh sáng, </a:t>
            </a:r>
            <a:r>
              <a:rPr lang="en-US" spc="-150" dirty="0"/>
              <a:t/>
            </a:r>
            <a:br>
              <a:rPr lang="en-US" spc="-150" dirty="0"/>
            </a:br>
            <a:r>
              <a:rPr lang="vi-VN" spc="-150" dirty="0"/>
              <a:t>Thỏa bấy khi cùng </a:t>
            </a:r>
            <a:r>
              <a:rPr lang="en-US" spc="-150" dirty="0"/>
              <a:t/>
            </a:r>
            <a:br>
              <a:rPr lang="en-US" spc="-150" dirty="0"/>
            </a:br>
            <a:r>
              <a:rPr lang="vi-VN" spc="-150" dirty="0"/>
              <a:t>gặt tại đồng vàng; </a:t>
            </a:r>
            <a:endParaRPr lang="en-US" spc="-150" dirty="0"/>
          </a:p>
        </p:txBody>
      </p:sp>
    </p:spTree>
    <p:extLst>
      <p:ext uri="{BB962C8B-B14F-4D97-AF65-F5344CB8AC3E}">
        <p14:creationId xmlns:p14="http://schemas.microsoft.com/office/powerpoint/2010/main" val="2863904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Ngài cần thợ gặt, </a:t>
            </a:r>
            <a:r>
              <a:rPr lang="en-US" spc="-150" dirty="0"/>
              <a:t/>
            </a:r>
            <a:br>
              <a:rPr lang="en-US" spc="-150" dirty="0"/>
            </a:br>
            <a:r>
              <a:rPr lang="vi-VN" spc="-150" dirty="0"/>
              <a:t>khuyên anh khá kíp đến, Chớ nên lười biếng </a:t>
            </a:r>
            <a:r>
              <a:rPr lang="en-US" spc="-150" dirty="0"/>
              <a:t/>
            </a:r>
            <a:br>
              <a:rPr lang="en-US" spc="-150" dirty="0"/>
            </a:br>
            <a:r>
              <a:rPr lang="vi-VN" spc="-150" dirty="0"/>
              <a:t>mơ màng ngủ quên,</a:t>
            </a:r>
            <a:endParaRPr lang="en-US" dirty="0"/>
          </a:p>
        </p:txBody>
      </p:sp>
    </p:spTree>
    <p:extLst>
      <p:ext uri="{BB962C8B-B14F-4D97-AF65-F5344CB8AC3E}">
        <p14:creationId xmlns:p14="http://schemas.microsoft.com/office/powerpoint/2010/main" val="2551447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 Dịp tiện còn đây, </a:t>
            </a:r>
            <a:r>
              <a:rPr lang="en-US" spc="-150" dirty="0"/>
              <a:t/>
            </a:r>
            <a:br>
              <a:rPr lang="en-US" spc="-150" dirty="0"/>
            </a:br>
            <a:r>
              <a:rPr lang="vi-VN" spc="-150" dirty="0"/>
              <a:t>mau tiến ra đồng lúa, </a:t>
            </a:r>
            <a:r>
              <a:rPr lang="en-US" spc="-150" dirty="0"/>
              <a:t/>
            </a:r>
            <a:br>
              <a:rPr lang="en-US" spc="-150" dirty="0"/>
            </a:br>
            <a:r>
              <a:rPr lang="vi-VN" spc="-150" dirty="0"/>
              <a:t>Hãy thâu, bó đem về </a:t>
            </a:r>
            <a:r>
              <a:rPr lang="en-US" spc="-150" dirty="0"/>
              <a:t/>
            </a:r>
            <a:br>
              <a:rPr lang="en-US" spc="-150" dirty="0"/>
            </a:br>
            <a:r>
              <a:rPr lang="vi-VN" spc="-150" dirty="0"/>
              <a:t>dâng Vua. </a:t>
            </a:r>
          </a:p>
        </p:txBody>
      </p:sp>
    </p:spTree>
    <p:extLst>
      <p:ext uri="{BB962C8B-B14F-4D97-AF65-F5344CB8AC3E}">
        <p14:creationId xmlns:p14="http://schemas.microsoft.com/office/powerpoint/2010/main" val="1246350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Trông cánh đồng rộng dường biển sóng xao, Nghìn muôn mẫu lúa đã chín, sai trĩu xinh biết bao, </a:t>
            </a:r>
            <a:endParaRPr lang="en-US" dirty="0"/>
          </a:p>
        </p:txBody>
      </p:sp>
    </p:spTree>
    <p:extLst>
      <p:ext uri="{BB962C8B-B14F-4D97-AF65-F5344CB8AC3E}">
        <p14:creationId xmlns:p14="http://schemas.microsoft.com/office/powerpoint/2010/main" val="936975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Mặt trời lên cao ngó kìa </a:t>
            </a:r>
            <a:r>
              <a:rPr lang="en-US" spc="-150" dirty="0"/>
              <a:t/>
            </a:r>
            <a:br>
              <a:rPr lang="en-US" spc="-150" dirty="0"/>
            </a:br>
            <a:r>
              <a:rPr lang="vi-VN" spc="-150" dirty="0"/>
              <a:t>bầu trời quang đãng thay, Vùng dậy, mau cùng </a:t>
            </a:r>
            <a:r>
              <a:rPr lang="en-US" spc="-150" dirty="0"/>
              <a:t/>
            </a:r>
            <a:br>
              <a:rPr lang="en-US" spc="-150" dirty="0"/>
            </a:br>
            <a:r>
              <a:rPr lang="vi-VN" spc="-150" dirty="0"/>
              <a:t>nhau đi, </a:t>
            </a:r>
            <a:endParaRPr lang="en-US" dirty="0"/>
          </a:p>
        </p:txBody>
      </p:sp>
    </p:spTree>
    <p:extLst>
      <p:ext uri="{BB962C8B-B14F-4D97-AF65-F5344CB8AC3E}">
        <p14:creationId xmlns:p14="http://schemas.microsoft.com/office/powerpoint/2010/main" val="3966472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Mùa gặt thiêng liêng </a:t>
            </a:r>
            <a:r>
              <a:rPr lang="en-US" spc="-150" dirty="0"/>
              <a:t/>
            </a:r>
            <a:br>
              <a:rPr lang="en-US" spc="-150" dirty="0"/>
            </a:br>
            <a:r>
              <a:rPr lang="vi-VN" spc="-150" dirty="0"/>
              <a:t>đã đến đấy, </a:t>
            </a:r>
            <a:r>
              <a:rPr lang="en-US" spc="-150" dirty="0"/>
              <a:t/>
            </a:r>
            <a:br>
              <a:rPr lang="en-US" spc="-150" dirty="0"/>
            </a:br>
            <a:r>
              <a:rPr lang="vi-VN" spc="-150" dirty="0"/>
              <a:t>Đồng lúa chín tới, </a:t>
            </a:r>
            <a:endParaRPr lang="en-US" dirty="0"/>
          </a:p>
        </p:txBody>
      </p:sp>
    </p:spTree>
    <p:extLst>
      <p:ext uri="{BB962C8B-B14F-4D97-AF65-F5344CB8AC3E}">
        <p14:creationId xmlns:p14="http://schemas.microsoft.com/office/powerpoint/2010/main" val="2661393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Hãy thức mau mau </a:t>
            </a:r>
            <a:r>
              <a:rPr lang="en-US" spc="-150" dirty="0"/>
              <a:t/>
            </a:r>
            <a:br>
              <a:rPr lang="en-US" spc="-150" dirty="0"/>
            </a:br>
            <a:r>
              <a:rPr lang="vi-VN" spc="-150" dirty="0"/>
              <a:t>đi gặt nầy, </a:t>
            </a:r>
            <a:r>
              <a:rPr lang="en-US" spc="-150" dirty="0"/>
              <a:t/>
            </a:r>
            <a:br>
              <a:rPr lang="en-US" spc="-150" dirty="0"/>
            </a:br>
            <a:r>
              <a:rPr lang="vi-VN" spc="-150" dirty="0"/>
              <a:t>Cùng đi vui vẻ bấy, </a:t>
            </a:r>
            <a:endParaRPr lang="en-US" dirty="0"/>
          </a:p>
        </p:txBody>
      </p:sp>
    </p:spTree>
    <p:extLst>
      <p:ext uri="{BB962C8B-B14F-4D97-AF65-F5344CB8AC3E}">
        <p14:creationId xmlns:p14="http://schemas.microsoft.com/office/powerpoint/2010/main" val="158928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150" dirty="0"/>
              <a:t>Cùng lượn mình </a:t>
            </a:r>
            <a:r>
              <a:rPr lang="en-US" spc="-150" dirty="0"/>
              <a:t/>
            </a:r>
            <a:br>
              <a:rPr lang="en-US" spc="-150" dirty="0"/>
            </a:br>
            <a:r>
              <a:rPr lang="vi-VN" spc="-150" dirty="0"/>
              <a:t>vung tay hớt lúa thỏa bấy, Cuốn, bó, ôm dồn vào, </a:t>
            </a:r>
            <a:r>
              <a:rPr lang="en-US" spc="-150" dirty="0"/>
              <a:t/>
            </a:r>
            <a:br>
              <a:rPr lang="en-US" spc="-150" dirty="0"/>
            </a:br>
            <a:r>
              <a:rPr lang="vi-VN" spc="-150" dirty="0"/>
              <a:t>thật vui thay; </a:t>
            </a:r>
            <a:endParaRPr lang="en-US" dirty="0"/>
          </a:p>
        </p:txBody>
      </p:sp>
    </p:spTree>
    <p:extLst>
      <p:ext uri="{BB962C8B-B14F-4D97-AF65-F5344CB8AC3E}">
        <p14:creationId xmlns:p14="http://schemas.microsoft.com/office/powerpoint/2010/main" val="20842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150" dirty="0"/>
              <a:t>Giọng dịu dàng cùng nhau hân hoan ca ngâm, </a:t>
            </a:r>
            <a:r>
              <a:rPr lang="en-US" spc="-150" dirty="0"/>
              <a:t/>
            </a:r>
            <a:br>
              <a:rPr lang="en-US" spc="-150" dirty="0"/>
            </a:br>
            <a:r>
              <a:rPr lang="vi-VN" spc="-150" dirty="0"/>
              <a:t>Tỏ ra bền chí, trung thành, nhất tâm, </a:t>
            </a:r>
            <a:endParaRPr lang="en-US" dirty="0"/>
          </a:p>
        </p:txBody>
      </p:sp>
    </p:spTree>
    <p:extLst>
      <p:ext uri="{BB962C8B-B14F-4D97-AF65-F5344CB8AC3E}">
        <p14:creationId xmlns:p14="http://schemas.microsoft.com/office/powerpoint/2010/main" val="8978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150" dirty="0"/>
              <a:t>Trên vai cùng mang </a:t>
            </a:r>
            <a:r>
              <a:rPr lang="en-US" spc="-150" dirty="0"/>
              <a:t/>
            </a:r>
            <a:br>
              <a:rPr lang="en-US" spc="-150" dirty="0"/>
            </a:br>
            <a:r>
              <a:rPr lang="vi-VN" spc="-150" dirty="0"/>
              <a:t>lưỡi hái, tay dồn lúa, </a:t>
            </a:r>
            <a:r>
              <a:rPr lang="en-US" spc="-150" dirty="0"/>
              <a:t/>
            </a:r>
            <a:br>
              <a:rPr lang="en-US" spc="-150" dirty="0"/>
            </a:br>
            <a:r>
              <a:rPr lang="vi-VN" spc="-150" dirty="0"/>
              <a:t>Bó lại gánh ngay về </a:t>
            </a:r>
            <a:r>
              <a:rPr lang="en-US" spc="-150" dirty="0"/>
              <a:t/>
            </a:r>
            <a:br>
              <a:rPr lang="en-US" spc="-150" dirty="0"/>
            </a:br>
            <a:r>
              <a:rPr lang="vi-VN" spc="-150" dirty="0"/>
              <a:t>dâng Vua. </a:t>
            </a:r>
            <a:endParaRPr lang="en-US" dirty="0"/>
          </a:p>
        </p:txBody>
      </p:sp>
    </p:spTree>
    <p:extLst>
      <p:ext uri="{BB962C8B-B14F-4D97-AF65-F5344CB8AC3E}">
        <p14:creationId xmlns:p14="http://schemas.microsoft.com/office/powerpoint/2010/main" val="120124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Trông cánh đồng rộng dường biển sóng xao, Nghìn muôn mẫu lúa đã chín, sai trĩu xinh biết bao, </a:t>
            </a:r>
            <a:endParaRPr lang="en-US" dirty="0"/>
          </a:p>
        </p:txBody>
      </p:sp>
    </p:spTree>
    <p:extLst>
      <p:ext uri="{BB962C8B-B14F-4D97-AF65-F5344CB8AC3E}">
        <p14:creationId xmlns:p14="http://schemas.microsoft.com/office/powerpoint/2010/main" val="109627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Mặt trời lên cao ngó kìa </a:t>
            </a:r>
            <a:r>
              <a:rPr lang="en-US" spc="-150" dirty="0"/>
              <a:t/>
            </a:r>
            <a:br>
              <a:rPr lang="en-US" spc="-150" dirty="0"/>
            </a:br>
            <a:r>
              <a:rPr lang="vi-VN" spc="-150" dirty="0"/>
              <a:t>bầu trời quang đãng thay, Vùng dậy, mau cùng </a:t>
            </a:r>
            <a:r>
              <a:rPr lang="en-US" spc="-150" dirty="0"/>
              <a:t/>
            </a:r>
            <a:br>
              <a:rPr lang="en-US" spc="-150" dirty="0"/>
            </a:br>
            <a:r>
              <a:rPr lang="vi-VN" spc="-150" dirty="0"/>
              <a:t>nhau đi, </a:t>
            </a:r>
            <a:endParaRPr lang="en-US" dirty="0"/>
          </a:p>
        </p:txBody>
      </p:sp>
    </p:spTree>
    <p:extLst>
      <p:ext uri="{BB962C8B-B14F-4D97-AF65-F5344CB8AC3E}">
        <p14:creationId xmlns:p14="http://schemas.microsoft.com/office/powerpoint/2010/main" val="2522557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Mùa gặt thiêng liêng </a:t>
            </a:r>
            <a:r>
              <a:rPr lang="en-US" spc="-150" dirty="0"/>
              <a:t/>
            </a:r>
            <a:br>
              <a:rPr lang="en-US" spc="-150" dirty="0"/>
            </a:br>
            <a:r>
              <a:rPr lang="vi-VN" spc="-150" dirty="0"/>
              <a:t>đã đến đấy, </a:t>
            </a:r>
            <a:r>
              <a:rPr lang="en-US" spc="-150" dirty="0"/>
              <a:t/>
            </a:r>
            <a:br>
              <a:rPr lang="en-US" spc="-150" dirty="0"/>
            </a:br>
            <a:r>
              <a:rPr lang="vi-VN" spc="-150" dirty="0"/>
              <a:t>Đồng lúa chín tới, </a:t>
            </a:r>
            <a:endParaRPr lang="en-US" dirty="0"/>
          </a:p>
        </p:txBody>
      </p:sp>
    </p:spTree>
    <p:extLst>
      <p:ext uri="{BB962C8B-B14F-4D97-AF65-F5344CB8AC3E}">
        <p14:creationId xmlns:p14="http://schemas.microsoft.com/office/powerpoint/2010/main" val="129399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Hãy thức mau mau </a:t>
            </a:r>
            <a:r>
              <a:rPr lang="en-US" spc="-150" dirty="0"/>
              <a:t/>
            </a:r>
            <a:br>
              <a:rPr lang="en-US" spc="-150" dirty="0"/>
            </a:br>
            <a:r>
              <a:rPr lang="vi-VN" spc="-150" dirty="0"/>
              <a:t>đi gặt nầy, </a:t>
            </a:r>
            <a:r>
              <a:rPr lang="en-US" spc="-150" dirty="0"/>
              <a:t/>
            </a:r>
            <a:br>
              <a:rPr lang="en-US" spc="-150" dirty="0"/>
            </a:br>
            <a:r>
              <a:rPr lang="vi-VN" spc="-150" dirty="0"/>
              <a:t>Cùng đi vui vẻ bấy, </a:t>
            </a:r>
            <a:endParaRPr lang="en-US" dirty="0"/>
          </a:p>
        </p:txBody>
      </p:sp>
    </p:spTree>
    <p:extLst>
      <p:ext uri="{BB962C8B-B14F-4D97-AF65-F5344CB8AC3E}">
        <p14:creationId xmlns:p14="http://schemas.microsoft.com/office/powerpoint/2010/main" val="1786018402"/>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273</TotalTime>
  <Words>226</Words>
  <Application>Microsoft Office PowerPoint</Application>
  <PresentationFormat>Widescreen</PresentationFormat>
  <Paragraphs>25</Paragraphs>
  <Slides>25</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25</vt:i4>
      </vt:variant>
    </vt:vector>
  </HeadingPairs>
  <TitlesOfParts>
    <vt:vector size="29" baseType="lpstr">
      <vt:lpstr>Arial</vt:lpstr>
      <vt:lpstr>Calibri</vt:lpstr>
      <vt:lpstr>faithstocks-template-powerpoint-001</vt:lpstr>
      <vt:lpstr>Presentation1</vt:lpstr>
      <vt:lpstr>Thánh Ca 414 MÙA GẶT ĐÃ ĐẾN</vt:lpstr>
      <vt:lpstr>1. Bạn gặt cùng hòa  thanh ca dưới ánh sáng,  Thỏa bấy khi cùng  gặt tại đồng vàng; </vt:lpstr>
      <vt:lpstr>Cùng lượn mình  vung tay hớt lúa thỏa bấy, Cuốn, bó, ôm dồn vào,  thật vui thay; </vt:lpstr>
      <vt:lpstr>Giọng dịu dàng cùng nhau hân hoan ca ngâm,  Tỏ ra bền chí, trung thành, nhất tâm, </vt:lpstr>
      <vt:lpstr>Trên vai cùng mang  lưỡi hái, tay dồn lúa,  Bó lại gánh ngay về  dâng Vua. </vt:lpstr>
      <vt:lpstr>Trông cánh đồng rộng dường biển sóng xao, Nghìn muôn mẫu lúa đã chín, sai trĩu xinh biết bao, </vt:lpstr>
      <vt:lpstr>Mặt trời lên cao ngó kìa  bầu trời quang đãng thay, Vùng dậy, mau cùng  nhau đi, </vt:lpstr>
      <vt:lpstr>Mùa gặt thiêng liêng  đã đến đấy,  Đồng lúa chín tới, </vt:lpstr>
      <vt:lpstr>Hãy thức mau mau  đi gặt nầy,  Cùng đi vui vẻ bấy, </vt:lpstr>
      <vt:lpstr>2. Lồng lộng bầu trời  trong xanh ánh sáng tỏa, Giống như thoi đưa  thì giờ mau qua; </vt:lpstr>
      <vt:lpstr>Kìa, từng giờ lại được  nghe Chúa lớn tiếng,  Thiết tha kêu nài bạn  gặt thiêng liêng;</vt:lpstr>
      <vt:lpstr>Kìa thành thị, kìa thôn quê, bao công nhân, Có kẻ từ, có kẻ lại xin vâng, </vt:lpstr>
      <vt:lpstr>Tuy ai từ nan, ta nhất tâm gặt lúa, Trước hoàng hôn đem về dâng Vua. </vt:lpstr>
      <vt:lpstr>Trông cánh đồng rộng dường biển sóng xao, Nghìn muôn mẫu lúa đã chín, sai trĩu xinh biết bao, </vt:lpstr>
      <vt:lpstr>Mặt trời lên cao ngó kìa  bầu trời quang đãng thay, Vùng dậy, mau cùng  nhau đi, </vt:lpstr>
      <vt:lpstr>Mùa gặt thiêng liêng  đã đến đấy,  Đồng lúa chín tới, </vt:lpstr>
      <vt:lpstr>Hãy thức mau mau  đi gặt nầy,  Cùng đi vui vẻ bấy, </vt:lpstr>
      <vt:lpstr>3. Điệp điệp trùng trùng kia bao lúa chín tới, Khắp chốn giăng đồng vàng rực  rạng ngời; </vt:lpstr>
      <vt:lpstr>Mùa màng thật dồi dào trông thích mắt quá,  Lớn bấy cơ nghiệp Cha thiêng liêng ta; </vt:lpstr>
      <vt:lpstr>Ngài cần thợ gặt,  khuyên anh khá kíp đến, Chớ nên lười biếng  mơ màng ngủ quên,</vt:lpstr>
      <vt:lpstr> Dịp tiện còn đây,  mau tiến ra đồng lúa,  Hãy thâu, bó đem về  dâng Vua. </vt:lpstr>
      <vt:lpstr>Trông cánh đồng rộng dường biển sóng xao, Nghìn muôn mẫu lúa đã chín, sai trĩu xinh biết bao, </vt:lpstr>
      <vt:lpstr>Mặt trời lên cao ngó kìa  bầu trời quang đãng thay, Vùng dậy, mau cùng  nhau đi, </vt:lpstr>
      <vt:lpstr>Mùa gặt thiêng liêng  đã đến đấy,  Đồng lúa chín tới, </vt:lpstr>
      <vt:lpstr>Hãy thức mau mau  đi gặt nầy,  Cùng đi vui vẻ bấy,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19</cp:revision>
  <dcterms:created xsi:type="dcterms:W3CDTF">2018-01-22T13:58:03Z</dcterms:created>
  <dcterms:modified xsi:type="dcterms:W3CDTF">2018-11-08T04:34:46Z</dcterms:modified>
</cp:coreProperties>
</file>