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8"/>
  </p:notesMasterIdLst>
  <p:sldIdLst>
    <p:sldId id="285" r:id="rId3"/>
    <p:sldId id="258" r:id="rId4"/>
    <p:sldId id="269" r:id="rId5"/>
    <p:sldId id="259" r:id="rId6"/>
    <p:sldId id="270" r:id="rId7"/>
    <p:sldId id="260" r:id="rId8"/>
    <p:sldId id="266" r:id="rId9"/>
    <p:sldId id="265" r:id="rId10"/>
    <p:sldId id="267" r:id="rId11"/>
    <p:sldId id="261" r:id="rId12"/>
    <p:sldId id="271" r:id="rId13"/>
    <p:sldId id="272" r:id="rId14"/>
    <p:sldId id="273" r:id="rId15"/>
    <p:sldId id="277" r:id="rId16"/>
    <p:sldId id="278" r:id="rId17"/>
    <p:sldId id="279" r:id="rId18"/>
    <p:sldId id="280" r:id="rId19"/>
    <p:sldId id="263" r:id="rId20"/>
    <p:sldId id="274" r:id="rId21"/>
    <p:sldId id="275" r:id="rId22"/>
    <p:sldId id="276" r:id="rId23"/>
    <p:sldId id="281" r:id="rId24"/>
    <p:sldId id="282"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3" autoAdjust="0"/>
    <p:restoredTop sz="86477" autoAdjust="0"/>
  </p:normalViewPr>
  <p:slideViewPr>
    <p:cSldViewPr snapToGrid="0">
      <p:cViewPr varScale="1">
        <p:scale>
          <a:sx n="67" d="100"/>
          <a:sy n="67" d="100"/>
        </p:scale>
        <p:origin x="708" y="66"/>
      </p:cViewPr>
      <p:guideLst>
        <p:guide orient="horz" pos="2160"/>
        <p:guide pos="3840"/>
      </p:guideLst>
    </p:cSldViewPr>
  </p:slideViewPr>
  <p:outlineViewPr>
    <p:cViewPr>
      <p:scale>
        <a:sx n="33" d="100"/>
        <a:sy n="33" d="100"/>
      </p:scale>
      <p:origin x="0" y="-28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14457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32221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72977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9104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55707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62851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029093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7817275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6426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817282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6345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9483454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415</a:t>
            </a:r>
            <a:br>
              <a:rPr lang="vi-VN" dirty="0"/>
            </a:br>
            <a:r>
              <a:rPr lang="vi-VN" dirty="0"/>
              <a:t>ƠN JÊSUS CAO SÂU </a:t>
            </a:r>
            <a:br>
              <a:rPr lang="vi-VN" dirty="0"/>
            </a:br>
            <a:r>
              <a:rPr lang="vi-VN" dirty="0"/>
              <a:t>LẮM THAY!</a:t>
            </a:r>
            <a:endParaRPr lang="en-US" dirty="0"/>
          </a:p>
        </p:txBody>
      </p:sp>
    </p:spTree>
    <p:extLst>
      <p:ext uri="{BB962C8B-B14F-4D97-AF65-F5344CB8AC3E}">
        <p14:creationId xmlns:p14="http://schemas.microsoft.com/office/powerpoint/2010/main" val="311537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0" dirty="0"/>
              <a:t>2. Ơn Jê-sus </a:t>
            </a:r>
            <a:r>
              <a:rPr lang="en-US" spc="0" dirty="0"/>
              <a:t/>
            </a:r>
            <a:br>
              <a:rPr lang="en-US" spc="0" dirty="0"/>
            </a:br>
            <a:r>
              <a:rPr lang="vi-VN" spc="0" dirty="0"/>
              <a:t>cao sâu lắm thay, </a:t>
            </a:r>
            <a:r>
              <a:rPr lang="en-US" spc="0" dirty="0"/>
              <a:t/>
            </a:r>
            <a:br>
              <a:rPr lang="en-US" spc="0" dirty="0"/>
            </a:br>
            <a:r>
              <a:rPr lang="vi-VN" spc="0" dirty="0"/>
              <a:t>Xúc động ai lưu lạc rày; </a:t>
            </a:r>
            <a:endParaRPr lang="en-US" spc="0" dirty="0"/>
          </a:p>
        </p:txBody>
      </p:sp>
    </p:spTree>
    <p:extLst>
      <p:ext uri="{BB962C8B-B14F-4D97-AF65-F5344CB8AC3E}">
        <p14:creationId xmlns:p14="http://schemas.microsoft.com/office/powerpoint/2010/main" val="50053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Hiện giờ tội tình được dung xá, Chính bởi </a:t>
            </a:r>
            <a:r>
              <a:rPr lang="en-US" spc="0" dirty="0"/>
              <a:t/>
            </a:r>
            <a:br>
              <a:rPr lang="en-US" spc="0" dirty="0"/>
            </a:br>
            <a:r>
              <a:rPr lang="vi-VN" spc="0" dirty="0"/>
              <a:t>hồng ân thiên hà; </a:t>
            </a:r>
            <a:endParaRPr lang="en-US" dirty="0"/>
          </a:p>
        </p:txBody>
      </p:sp>
    </p:spTree>
    <p:extLst>
      <p:ext uri="{BB962C8B-B14F-4D97-AF65-F5344CB8AC3E}">
        <p14:creationId xmlns:p14="http://schemas.microsoft.com/office/powerpoint/2010/main" val="1645291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Dây vương mang xưa tung vứt xa, Tâm nay thong thả phi thường; </a:t>
            </a:r>
            <a:endParaRPr lang="en-US" dirty="0"/>
          </a:p>
        </p:txBody>
      </p:sp>
    </p:spTree>
    <p:extLst>
      <p:ext uri="{BB962C8B-B14F-4D97-AF65-F5344CB8AC3E}">
        <p14:creationId xmlns:p14="http://schemas.microsoft.com/office/powerpoint/2010/main" val="227818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Do ơn lớn lạ lùng </a:t>
            </a:r>
            <a:r>
              <a:rPr lang="en-US" spc="0" dirty="0"/>
              <a:t/>
            </a:r>
            <a:br>
              <a:rPr lang="en-US" spc="0" dirty="0"/>
            </a:br>
            <a:r>
              <a:rPr lang="vi-VN" spc="0" dirty="0"/>
              <a:t>Cứu Chúa Jê-sus Christ đoái thương. </a:t>
            </a:r>
            <a:endParaRPr lang="en-US" dirty="0"/>
          </a:p>
        </p:txBody>
      </p:sp>
    </p:spTree>
    <p:extLst>
      <p:ext uri="{BB962C8B-B14F-4D97-AF65-F5344CB8AC3E}">
        <p14:creationId xmlns:p14="http://schemas.microsoft.com/office/powerpoint/2010/main" val="335199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0" dirty="0"/>
              <a:t>Lạ lùng thay ơn Jê-sus sâu rộng ai dò, </a:t>
            </a:r>
            <a:r>
              <a:rPr lang="en-US" spc="0" dirty="0"/>
              <a:t/>
            </a:r>
            <a:br>
              <a:rPr lang="en-US" spc="0" dirty="0"/>
            </a:br>
            <a:r>
              <a:rPr lang="vi-VN" spc="0" dirty="0"/>
              <a:t>Dù đại dương sâu thẳm </a:t>
            </a:r>
            <a:r>
              <a:rPr lang="en-US" spc="0" dirty="0"/>
              <a:t/>
            </a:r>
            <a:br>
              <a:rPr lang="en-US" spc="0" dirty="0"/>
            </a:br>
            <a:r>
              <a:rPr lang="vi-VN" spc="0" dirty="0"/>
              <a:t>lai láng khôn so, </a:t>
            </a:r>
            <a:endParaRPr lang="en-US" spc="0" dirty="0"/>
          </a:p>
        </p:txBody>
      </p:sp>
    </p:spTree>
    <p:extLst>
      <p:ext uri="{BB962C8B-B14F-4D97-AF65-F5344CB8AC3E}">
        <p14:creationId xmlns:p14="http://schemas.microsoft.com/office/powerpoint/2010/main" val="6657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Ân điển lạ thay </a:t>
            </a:r>
            <a:r>
              <a:rPr lang="en-US" spc="0" dirty="0"/>
              <a:t/>
            </a:r>
            <a:br>
              <a:rPr lang="en-US" spc="0" dirty="0"/>
            </a:br>
            <a:r>
              <a:rPr lang="vi-VN" spc="0" dirty="0"/>
              <a:t>có dư ban, cho người </a:t>
            </a:r>
            <a:r>
              <a:rPr lang="en-US" spc="0" dirty="0"/>
              <a:t/>
            </a:r>
            <a:br>
              <a:rPr lang="en-US" spc="0" dirty="0"/>
            </a:br>
            <a:r>
              <a:rPr lang="vi-VN" spc="0" dirty="0"/>
              <a:t>gian ác giống tôi nay, </a:t>
            </a:r>
            <a:endParaRPr lang="en-US" dirty="0"/>
          </a:p>
        </p:txBody>
      </p:sp>
    </p:spTree>
    <p:extLst>
      <p:ext uri="{BB962C8B-B14F-4D97-AF65-F5344CB8AC3E}">
        <p14:creationId xmlns:p14="http://schemas.microsoft.com/office/powerpoint/2010/main" val="295215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Dài rộng bao la hơn cả </a:t>
            </a:r>
            <a:r>
              <a:rPr lang="en-US" spc="0" dirty="0"/>
              <a:t/>
            </a:r>
            <a:br>
              <a:rPr lang="en-US" spc="0" dirty="0"/>
            </a:br>
            <a:r>
              <a:rPr lang="vi-VN" spc="0" dirty="0"/>
              <a:t>vi phạm tôi rày, </a:t>
            </a:r>
            <a:r>
              <a:rPr lang="en-US" spc="0" dirty="0"/>
              <a:t/>
            </a:r>
            <a:br>
              <a:rPr lang="en-US" spc="0" dirty="0"/>
            </a:br>
            <a:r>
              <a:rPr lang="vi-VN" spc="0" dirty="0"/>
              <a:t>Thật vượt trên gian ác, trên xấu xa tôi, </a:t>
            </a:r>
            <a:endParaRPr lang="en-US" spc="0" dirty="0"/>
          </a:p>
        </p:txBody>
      </p:sp>
    </p:spTree>
    <p:extLst>
      <p:ext uri="{BB962C8B-B14F-4D97-AF65-F5344CB8AC3E}">
        <p14:creationId xmlns:p14="http://schemas.microsoft.com/office/powerpoint/2010/main" val="3595082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Ồ khá lớn tiếng chúc tán danh Jê-sus, Kính khen danh Ngài thôi. </a:t>
            </a:r>
            <a:endParaRPr lang="en-US" dirty="0"/>
          </a:p>
        </p:txBody>
      </p:sp>
    </p:spTree>
    <p:extLst>
      <p:ext uri="{BB962C8B-B14F-4D97-AF65-F5344CB8AC3E}">
        <p14:creationId xmlns:p14="http://schemas.microsoft.com/office/powerpoint/2010/main" val="2184175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0" dirty="0"/>
              <a:t>3. Ơn Jê-sus </a:t>
            </a:r>
            <a:r>
              <a:rPr lang="en-US" spc="0" dirty="0"/>
              <a:t/>
            </a:r>
            <a:br>
              <a:rPr lang="en-US" spc="0" dirty="0"/>
            </a:br>
            <a:r>
              <a:rPr lang="vi-VN" spc="0" dirty="0"/>
              <a:t>cao sâu lắm thay, </a:t>
            </a:r>
            <a:r>
              <a:rPr lang="en-US" spc="0" dirty="0"/>
              <a:t/>
            </a:r>
            <a:br>
              <a:rPr lang="en-US" spc="0" dirty="0"/>
            </a:br>
            <a:r>
              <a:rPr lang="vi-VN" spc="0" dirty="0"/>
              <a:t>Xúc động </a:t>
            </a:r>
            <a:r>
              <a:rPr lang="en-US" spc="0" dirty="0"/>
              <a:t/>
            </a:r>
            <a:br>
              <a:rPr lang="en-US" spc="0" dirty="0"/>
            </a:br>
            <a:r>
              <a:rPr lang="vi-VN" spc="0" dirty="0"/>
              <a:t>tâm hư hoại này; </a:t>
            </a:r>
            <a:endParaRPr lang="en-US" spc="0" dirty="0"/>
          </a:p>
        </p:txBody>
      </p:sp>
    </p:spTree>
    <p:extLst>
      <p:ext uri="{BB962C8B-B14F-4D97-AF65-F5344CB8AC3E}">
        <p14:creationId xmlns:p14="http://schemas.microsoft.com/office/powerpoint/2010/main" val="423867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Toàn quyền hành động làm nên mới, </a:t>
            </a:r>
            <a:r>
              <a:rPr lang="en-US" spc="0" dirty="0"/>
              <a:t/>
            </a:r>
            <a:br>
              <a:rPr lang="en-US" spc="0" dirty="0"/>
            </a:br>
            <a:r>
              <a:rPr lang="vi-VN" spc="0" dirty="0"/>
              <a:t>Khiến kẻ tội nên con Trời; </a:t>
            </a:r>
            <a:endParaRPr lang="en-US" dirty="0"/>
          </a:p>
        </p:txBody>
      </p:sp>
    </p:spTree>
    <p:extLst>
      <p:ext uri="{BB962C8B-B14F-4D97-AF65-F5344CB8AC3E}">
        <p14:creationId xmlns:p14="http://schemas.microsoft.com/office/powerpoint/2010/main" val="3970113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1. </a:t>
            </a:r>
            <a:r>
              <a:rPr lang="vi-VN" spc="0" dirty="0"/>
              <a:t>Ơn Jê-sus </a:t>
            </a:r>
            <a:r>
              <a:rPr lang="en-US" spc="0" dirty="0"/>
              <a:t/>
            </a:r>
            <a:br>
              <a:rPr lang="en-US" spc="0" dirty="0"/>
            </a:br>
            <a:r>
              <a:rPr lang="vi-VN" spc="0" dirty="0"/>
              <a:t>cao sâu lắm thay, </a:t>
            </a:r>
            <a:r>
              <a:rPr lang="en-US" spc="0" dirty="0"/>
              <a:t/>
            </a:r>
            <a:br>
              <a:rPr lang="en-US" spc="0" dirty="0"/>
            </a:br>
            <a:r>
              <a:rPr lang="vi-VN" spc="0" dirty="0"/>
              <a:t>Xóa sạch gian ác tôi rày; </a:t>
            </a:r>
            <a:endParaRPr lang="en-US" spc="0" dirty="0"/>
          </a:p>
        </p:txBody>
      </p:sp>
    </p:spTree>
    <p:extLst>
      <p:ext uri="{BB962C8B-B14F-4D97-AF65-F5344CB8AC3E}">
        <p14:creationId xmlns:p14="http://schemas.microsoft.com/office/powerpoint/2010/main" val="286390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Ban cho tâm yên vui </a:t>
            </a:r>
            <a:r>
              <a:rPr lang="en-US" spc="0" dirty="0"/>
              <a:t/>
            </a:r>
            <a:br>
              <a:rPr lang="en-US" spc="0" dirty="0"/>
            </a:br>
            <a:r>
              <a:rPr lang="vi-VN" spc="0" dirty="0"/>
              <a:t>thảnh thơi; Muôn muôn năm ở thiên đường, </a:t>
            </a:r>
            <a:endParaRPr lang="en-US" dirty="0"/>
          </a:p>
        </p:txBody>
      </p:sp>
    </p:spTree>
    <p:extLst>
      <p:ext uri="{BB962C8B-B14F-4D97-AF65-F5344CB8AC3E}">
        <p14:creationId xmlns:p14="http://schemas.microsoft.com/office/powerpoint/2010/main" val="3984904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Do ơn lớn lạ lùng </a:t>
            </a:r>
            <a:r>
              <a:rPr lang="en-US" spc="0" dirty="0"/>
              <a:t/>
            </a:r>
            <a:br>
              <a:rPr lang="en-US" spc="0" dirty="0"/>
            </a:br>
            <a:r>
              <a:rPr lang="vi-VN" spc="0" dirty="0"/>
              <a:t>Cứu Chúa Jê-sus Christ đoái thương. </a:t>
            </a:r>
            <a:endParaRPr lang="en-US" dirty="0"/>
          </a:p>
        </p:txBody>
      </p:sp>
    </p:spTree>
    <p:extLst>
      <p:ext uri="{BB962C8B-B14F-4D97-AF65-F5344CB8AC3E}">
        <p14:creationId xmlns:p14="http://schemas.microsoft.com/office/powerpoint/2010/main" val="305972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0" dirty="0"/>
              <a:t>Lạ lùng thay ơn Jê-sus sâu rộng ai dò, </a:t>
            </a:r>
            <a:r>
              <a:rPr lang="en-US" spc="0" dirty="0"/>
              <a:t/>
            </a:r>
            <a:br>
              <a:rPr lang="en-US" spc="0" dirty="0"/>
            </a:br>
            <a:r>
              <a:rPr lang="vi-VN" spc="0" dirty="0"/>
              <a:t>Dù đại dương sâu thẳm </a:t>
            </a:r>
            <a:r>
              <a:rPr lang="en-US" spc="0" dirty="0"/>
              <a:t/>
            </a:r>
            <a:br>
              <a:rPr lang="en-US" spc="0" dirty="0"/>
            </a:br>
            <a:r>
              <a:rPr lang="vi-VN" spc="0" dirty="0"/>
              <a:t>lai láng khôn so, </a:t>
            </a:r>
            <a:endParaRPr lang="en-US" spc="0" dirty="0"/>
          </a:p>
        </p:txBody>
      </p:sp>
    </p:spTree>
    <p:extLst>
      <p:ext uri="{BB962C8B-B14F-4D97-AF65-F5344CB8AC3E}">
        <p14:creationId xmlns:p14="http://schemas.microsoft.com/office/powerpoint/2010/main" val="268103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Ân điển lạ thay </a:t>
            </a:r>
            <a:r>
              <a:rPr lang="en-US" spc="0" dirty="0"/>
              <a:t/>
            </a:r>
            <a:br>
              <a:rPr lang="en-US" spc="0" dirty="0"/>
            </a:br>
            <a:r>
              <a:rPr lang="vi-VN" spc="0" dirty="0"/>
              <a:t>có dư ban, cho người </a:t>
            </a:r>
            <a:r>
              <a:rPr lang="en-US" spc="0" dirty="0"/>
              <a:t/>
            </a:r>
            <a:br>
              <a:rPr lang="en-US" spc="0" dirty="0"/>
            </a:br>
            <a:r>
              <a:rPr lang="vi-VN" spc="0" dirty="0"/>
              <a:t>gian ác giống tôi nay, </a:t>
            </a:r>
            <a:endParaRPr lang="en-US" dirty="0"/>
          </a:p>
        </p:txBody>
      </p:sp>
    </p:spTree>
    <p:extLst>
      <p:ext uri="{BB962C8B-B14F-4D97-AF65-F5344CB8AC3E}">
        <p14:creationId xmlns:p14="http://schemas.microsoft.com/office/powerpoint/2010/main" val="260898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Dài rộng bao la hơn cả </a:t>
            </a:r>
            <a:r>
              <a:rPr lang="en-US" spc="0" dirty="0"/>
              <a:t/>
            </a:r>
            <a:br>
              <a:rPr lang="en-US" spc="0" dirty="0"/>
            </a:br>
            <a:r>
              <a:rPr lang="vi-VN" spc="0" dirty="0"/>
              <a:t>vi phạm tôi rày, </a:t>
            </a:r>
            <a:r>
              <a:rPr lang="en-US" spc="0" dirty="0"/>
              <a:t/>
            </a:r>
            <a:br>
              <a:rPr lang="en-US" spc="0" dirty="0"/>
            </a:br>
            <a:r>
              <a:rPr lang="vi-VN" spc="0" dirty="0"/>
              <a:t>Thật vượt trên gian ác, trên xấu xa tôi, </a:t>
            </a:r>
            <a:endParaRPr lang="en-US" spc="0" dirty="0"/>
          </a:p>
        </p:txBody>
      </p:sp>
    </p:spTree>
    <p:extLst>
      <p:ext uri="{BB962C8B-B14F-4D97-AF65-F5344CB8AC3E}">
        <p14:creationId xmlns:p14="http://schemas.microsoft.com/office/powerpoint/2010/main" val="139726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Ồ khá lớn tiếng chúc tán danh Jê-sus, Kính khen danh Ngài thôi. </a:t>
            </a:r>
            <a:endParaRPr lang="en-US" dirty="0"/>
          </a:p>
        </p:txBody>
      </p:sp>
    </p:spTree>
    <p:extLst>
      <p:ext uri="{BB962C8B-B14F-4D97-AF65-F5344CB8AC3E}">
        <p14:creationId xmlns:p14="http://schemas.microsoft.com/office/powerpoint/2010/main" val="178798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Thật miệng này </a:t>
            </a:r>
            <a:r>
              <a:rPr lang="en-US" spc="0" dirty="0"/>
              <a:t/>
            </a:r>
            <a:br>
              <a:rPr lang="en-US" spc="0" dirty="0"/>
            </a:br>
            <a:r>
              <a:rPr lang="vi-VN" spc="0" dirty="0"/>
              <a:t>tường thuật không thấu, Lấy tiếng nào khen </a:t>
            </a:r>
            <a:r>
              <a:rPr lang="en-US" spc="0" dirty="0"/>
              <a:t/>
            </a:r>
            <a:br>
              <a:rPr lang="en-US" spc="0" dirty="0"/>
            </a:br>
            <a:r>
              <a:rPr lang="vi-VN" spc="0" dirty="0"/>
              <a:t>ơn mầu; </a:t>
            </a:r>
            <a:endParaRPr lang="en-US" dirty="0"/>
          </a:p>
        </p:txBody>
      </p:sp>
    </p:spTree>
    <p:extLst>
      <p:ext uri="{BB962C8B-B14F-4D97-AF65-F5344CB8AC3E}">
        <p14:creationId xmlns:p14="http://schemas.microsoft.com/office/powerpoint/2010/main" val="28433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0" dirty="0"/>
              <a:t>Cho tâm linh tôi nay </a:t>
            </a:r>
            <a:r>
              <a:rPr lang="en-US" spc="0" dirty="0"/>
              <a:t/>
            </a:r>
            <a:br>
              <a:rPr lang="en-US" spc="0" dirty="0"/>
            </a:br>
            <a:r>
              <a:rPr lang="vi-VN" spc="0" dirty="0"/>
              <a:t>trắng phau, Tươi vui, thong thả trăm đường, </a:t>
            </a:r>
            <a:endParaRPr lang="en-US" spc="0" dirty="0"/>
          </a:p>
        </p:txBody>
      </p:sp>
    </p:spTree>
    <p:extLst>
      <p:ext uri="{BB962C8B-B14F-4D97-AF65-F5344CB8AC3E}">
        <p14:creationId xmlns:p14="http://schemas.microsoft.com/office/powerpoint/2010/main" val="129981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Do ơn lớn lạ lùng </a:t>
            </a:r>
            <a:r>
              <a:rPr lang="en-US" spc="0" dirty="0"/>
              <a:t/>
            </a:r>
            <a:br>
              <a:rPr lang="en-US" spc="0" dirty="0"/>
            </a:br>
            <a:r>
              <a:rPr lang="vi-VN" spc="0" dirty="0"/>
              <a:t>Cứu Chúa Jê-sus Christ đoái thương. </a:t>
            </a:r>
            <a:endParaRPr lang="en-US" dirty="0"/>
          </a:p>
        </p:txBody>
      </p:sp>
    </p:spTree>
    <p:extLst>
      <p:ext uri="{BB962C8B-B14F-4D97-AF65-F5344CB8AC3E}">
        <p14:creationId xmlns:p14="http://schemas.microsoft.com/office/powerpoint/2010/main" val="136393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FontTx/>
              <a:buNone/>
            </a:pPr>
            <a:r>
              <a:rPr lang="vi-VN" spc="0" dirty="0"/>
              <a:t>Lạ lùng thay ơn Jê-sus sâu rộng ai dò, </a:t>
            </a:r>
            <a:r>
              <a:rPr lang="en-US" spc="0" dirty="0"/>
              <a:t/>
            </a:r>
            <a:br>
              <a:rPr lang="en-US" spc="0" dirty="0"/>
            </a:br>
            <a:r>
              <a:rPr lang="vi-VN" spc="0" dirty="0"/>
              <a:t>Dù đại dương sâu thẳm </a:t>
            </a:r>
            <a:r>
              <a:rPr lang="en-US" spc="0" dirty="0"/>
              <a:t/>
            </a:r>
            <a:br>
              <a:rPr lang="en-US" spc="0" dirty="0"/>
            </a:br>
            <a:r>
              <a:rPr lang="vi-VN" spc="0" dirty="0"/>
              <a:t>lai láng khôn so, </a:t>
            </a:r>
            <a:endParaRPr lang="en-US" spc="0" dirty="0"/>
          </a:p>
        </p:txBody>
      </p:sp>
    </p:spTree>
    <p:extLst>
      <p:ext uri="{BB962C8B-B14F-4D97-AF65-F5344CB8AC3E}">
        <p14:creationId xmlns:p14="http://schemas.microsoft.com/office/powerpoint/2010/main" val="723079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Ân điển lạ thay </a:t>
            </a:r>
            <a:r>
              <a:rPr lang="en-US" spc="0" dirty="0"/>
              <a:t/>
            </a:r>
            <a:br>
              <a:rPr lang="en-US" spc="0" dirty="0"/>
            </a:br>
            <a:r>
              <a:rPr lang="vi-VN" spc="0" dirty="0"/>
              <a:t>có dư ban, cho người </a:t>
            </a:r>
            <a:r>
              <a:rPr lang="en-US" spc="0" dirty="0"/>
              <a:t/>
            </a:r>
            <a:br>
              <a:rPr lang="en-US" spc="0" dirty="0"/>
            </a:br>
            <a:r>
              <a:rPr lang="vi-VN" spc="0" dirty="0"/>
              <a:t>gian ác giống tôi nay, </a:t>
            </a:r>
            <a:endParaRPr lang="en-US" dirty="0"/>
          </a:p>
        </p:txBody>
      </p:sp>
    </p:spTree>
    <p:extLst>
      <p:ext uri="{BB962C8B-B14F-4D97-AF65-F5344CB8AC3E}">
        <p14:creationId xmlns:p14="http://schemas.microsoft.com/office/powerpoint/2010/main" val="183692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Dài rộng bao la hơn cả </a:t>
            </a:r>
            <a:r>
              <a:rPr lang="en-US" spc="0" dirty="0"/>
              <a:t/>
            </a:r>
            <a:br>
              <a:rPr lang="en-US" spc="0" dirty="0"/>
            </a:br>
            <a:r>
              <a:rPr lang="vi-VN" spc="0" dirty="0"/>
              <a:t>vi phạm tôi rày, </a:t>
            </a:r>
            <a:r>
              <a:rPr lang="en-US" spc="0" dirty="0"/>
              <a:t/>
            </a:r>
            <a:br>
              <a:rPr lang="en-US" spc="0" dirty="0"/>
            </a:br>
            <a:r>
              <a:rPr lang="vi-VN" spc="0" dirty="0"/>
              <a:t>Thật vượt trên gian ác, trên xấu xa tôi, </a:t>
            </a:r>
            <a:endParaRPr lang="en-US" spc="0" dirty="0"/>
          </a:p>
        </p:txBody>
      </p:sp>
    </p:spTree>
    <p:extLst>
      <p:ext uri="{BB962C8B-B14F-4D97-AF65-F5344CB8AC3E}">
        <p14:creationId xmlns:p14="http://schemas.microsoft.com/office/powerpoint/2010/main" val="232361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Ồ khá lớn tiếng chúc tán danh Jê-sus, Kính khen danh Ngài thôi. </a:t>
            </a:r>
            <a:endParaRPr lang="en-US" dirty="0"/>
          </a:p>
        </p:txBody>
      </p:sp>
    </p:spTree>
    <p:extLst>
      <p:ext uri="{BB962C8B-B14F-4D97-AF65-F5344CB8AC3E}">
        <p14:creationId xmlns:p14="http://schemas.microsoft.com/office/powerpoint/2010/main" val="256378126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284</TotalTime>
  <Words>181</Words>
  <Application>Microsoft Office PowerPoint</Application>
  <PresentationFormat>Widescreen</PresentationFormat>
  <Paragraphs>25</Paragraphs>
  <Slides>25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25</vt:i4>
      </vt:variant>
    </vt:vector>
  </HeadingPairs>
  <TitlesOfParts>
    <vt:vector size="29" baseType="lpstr">
      <vt:lpstr>Arial</vt:lpstr>
      <vt:lpstr>Calibri</vt:lpstr>
      <vt:lpstr>faithstocks-template-powerpoint-001</vt:lpstr>
      <vt:lpstr>Presentation1</vt:lpstr>
      <vt:lpstr>Thánh Ca 415 ƠN JÊSUS CAO SÂU  LẮM THAY!</vt:lpstr>
      <vt:lpstr>1. Ơn Jê-sus  cao sâu lắm thay,  Xóa sạch gian ác tôi rày; </vt:lpstr>
      <vt:lpstr>Thật miệng này  tường thuật không thấu, Lấy tiếng nào khen  ơn mầu; </vt:lpstr>
      <vt:lpstr>Cho tâm linh tôi nay  trắng phau, Tươi vui, thong thả trăm đường, </vt:lpstr>
      <vt:lpstr>Do ơn lớn lạ lùng  Cứu Chúa Jê-sus Christ đoái thương. </vt:lpstr>
      <vt:lpstr>Lạ lùng thay ơn Jê-sus sâu rộng ai dò,  Dù đại dương sâu thẳm  lai láng khôn so, </vt:lpstr>
      <vt:lpstr>Ân điển lạ thay  có dư ban, cho người  gian ác giống tôi nay, </vt:lpstr>
      <vt:lpstr>Dài rộng bao la hơn cả  vi phạm tôi rày,  Thật vượt trên gian ác, trên xấu xa tôi, </vt:lpstr>
      <vt:lpstr>Ồ khá lớn tiếng chúc tán danh Jê-sus, Kính khen danh Ngài thôi. </vt:lpstr>
      <vt:lpstr>2. Ơn Jê-sus  cao sâu lắm thay,  Xúc động ai lưu lạc rày; </vt:lpstr>
      <vt:lpstr>Hiện giờ tội tình được dung xá, Chính bởi  hồng ân thiên hà; </vt:lpstr>
      <vt:lpstr>Dây vương mang xưa tung vứt xa, Tâm nay thong thả phi thường; </vt:lpstr>
      <vt:lpstr>Do ơn lớn lạ lùng  Cứu Chúa Jê-sus Christ đoái thương. </vt:lpstr>
      <vt:lpstr>Lạ lùng thay ơn Jê-sus sâu rộng ai dò,  Dù đại dương sâu thẳm  lai láng khôn so, </vt:lpstr>
      <vt:lpstr>Ân điển lạ thay  có dư ban, cho người  gian ác giống tôi nay, </vt:lpstr>
      <vt:lpstr>Dài rộng bao la hơn cả  vi phạm tôi rày,  Thật vượt trên gian ác, trên xấu xa tôi, </vt:lpstr>
      <vt:lpstr>Ồ khá lớn tiếng chúc tán danh Jê-sus, Kính khen danh Ngài thôi. </vt:lpstr>
      <vt:lpstr>3. Ơn Jê-sus  cao sâu lắm thay,  Xúc động  tâm hư hoại này; </vt:lpstr>
      <vt:lpstr>Toàn quyền hành động làm nên mới,  Khiến kẻ tội nên con Trời; </vt:lpstr>
      <vt:lpstr>Ban cho tâm yên vui  thảnh thơi; Muôn muôn năm ở thiên đường, </vt:lpstr>
      <vt:lpstr>Do ơn lớn lạ lùng  Cứu Chúa Jê-sus Christ đoái thương. </vt:lpstr>
      <vt:lpstr>Lạ lùng thay ơn Jê-sus sâu rộng ai dò,  Dù đại dương sâu thẳm  lai láng khôn so, </vt:lpstr>
      <vt:lpstr>Ân điển lạ thay  có dư ban, cho người  gian ác giống tôi nay, </vt:lpstr>
      <vt:lpstr>Dài rộng bao la hơn cả  vi phạm tôi rày,  Thật vượt trên gian ác, trên xấu xa tôi, </vt:lpstr>
      <vt:lpstr>Ồ khá lớn tiếng chúc tán danh Jê-sus, Kính khen danh Ngài thôi.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21</cp:revision>
  <dcterms:created xsi:type="dcterms:W3CDTF">2018-01-22T13:58:03Z</dcterms:created>
  <dcterms:modified xsi:type="dcterms:W3CDTF">2018-11-08T04:34:38Z</dcterms:modified>
</cp:coreProperties>
</file>