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9"/>
  </p:notesMasterIdLst>
  <p:sldIdLst>
    <p:sldId id="276" r:id="rId3"/>
    <p:sldId id="259" r:id="rId4"/>
    <p:sldId id="265" r:id="rId5"/>
    <p:sldId id="266" r:id="rId6"/>
    <p:sldId id="267" r:id="rId7"/>
    <p:sldId id="260" r:id="rId8"/>
    <p:sldId id="261" r:id="rId9"/>
    <p:sldId id="268" r:id="rId10"/>
    <p:sldId id="269" r:id="rId11"/>
    <p:sldId id="270" r:id="rId12"/>
    <p:sldId id="274" r:id="rId13"/>
    <p:sldId id="263" r:id="rId14"/>
    <p:sldId id="271" r:id="rId15"/>
    <p:sldId id="272" r:id="rId16"/>
    <p:sldId id="273"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93" autoAdjust="0"/>
    <p:restoredTop sz="86477" autoAdjust="0"/>
  </p:normalViewPr>
  <p:slideViewPr>
    <p:cSldViewPr snapToGrid="0">
      <p:cViewPr varScale="1">
        <p:scale>
          <a:sx n="67" d="100"/>
          <a:sy n="67" d="100"/>
        </p:scale>
        <p:origin x="708" y="66"/>
      </p:cViewPr>
      <p:guideLst>
        <p:guide orient="horz" pos="2160"/>
        <p:guide pos="3840"/>
      </p:guideLst>
    </p:cSldViewPr>
  </p:slideViewPr>
  <p:outlineViewPr>
    <p:cViewPr>
      <p:scale>
        <a:sx n="33" d="100"/>
        <a:sy n="33" d="100"/>
      </p:scale>
      <p:origin x="0" y="-1572"/>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46584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238525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04038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410307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537676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506807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131994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93967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448062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5032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283229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9403097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416</a:t>
            </a:r>
            <a:br>
              <a:rPr lang="en-US" dirty="0"/>
            </a:br>
            <a:r>
              <a:rPr lang="en-US" dirty="0"/>
              <a:t>CHÚA LÀ VUA</a:t>
            </a:r>
          </a:p>
        </p:txBody>
      </p:sp>
    </p:spTree>
    <p:extLst>
      <p:ext uri="{BB962C8B-B14F-4D97-AF65-F5344CB8AC3E}">
        <p14:creationId xmlns:p14="http://schemas.microsoft.com/office/powerpoint/2010/main" val="361603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 Lượng nhân ái của Chúa cao sâu khôn mô tả, </a:t>
            </a:r>
            <a:r>
              <a:rPr lang="en-US" spc="0" dirty="0"/>
              <a:t/>
            </a:r>
            <a:br>
              <a:rPr lang="en-US" spc="0" dirty="0"/>
            </a:br>
            <a:r>
              <a:rPr lang="vi-VN" spc="0" dirty="0"/>
              <a:t>Ta vốn đã chết, nay sống hưởng phước quí hóa. </a:t>
            </a:r>
            <a:endParaRPr lang="en-US" dirty="0"/>
          </a:p>
        </p:txBody>
      </p:sp>
    </p:spTree>
    <p:extLst>
      <p:ext uri="{BB962C8B-B14F-4D97-AF65-F5344CB8AC3E}">
        <p14:creationId xmlns:p14="http://schemas.microsoft.com/office/powerpoint/2010/main" val="595938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pc="0" dirty="0"/>
              <a:t>Ha-lê-lu-gia! Ha-lê-lu-gia! Hát chúc tán Chúa, </a:t>
            </a:r>
            <a:r>
              <a:rPr lang="en-US" spc="0" dirty="0"/>
              <a:t/>
            </a:r>
            <a:br>
              <a:rPr lang="en-US" spc="0" dirty="0"/>
            </a:br>
            <a:r>
              <a:rPr lang="vi-VN" spc="0" dirty="0"/>
              <a:t>hát kính khen Chúa, </a:t>
            </a:r>
            <a:r>
              <a:rPr lang="en-US" spc="0" dirty="0"/>
              <a:t/>
            </a:r>
            <a:br>
              <a:rPr lang="en-US" spc="0" dirty="0"/>
            </a:br>
            <a:r>
              <a:rPr lang="vi-VN" spc="0" dirty="0"/>
              <a:t>Vua ta duy Chúa, Vua ta duy Chúa! Ha-lê-lu-gia! </a:t>
            </a:r>
            <a:endParaRPr lang="en-US" dirty="0"/>
          </a:p>
        </p:txBody>
      </p:sp>
    </p:spTree>
    <p:extLst>
      <p:ext uri="{BB962C8B-B14F-4D97-AF65-F5344CB8AC3E}">
        <p14:creationId xmlns:p14="http://schemas.microsoft.com/office/powerpoint/2010/main" val="189185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pc="0" dirty="0"/>
              <a:t>3. Ôi, Chúa của chúng ta, chính là Vua duy tôn, Sống bao lâu ta nguyện làm rạng danh Chúa luôn; </a:t>
            </a:r>
            <a:endParaRPr lang="en-US" dirty="0"/>
          </a:p>
        </p:txBody>
      </p:sp>
    </p:spTree>
    <p:extLst>
      <p:ext uri="{BB962C8B-B14F-4D97-AF65-F5344CB8AC3E}">
        <p14:creationId xmlns:p14="http://schemas.microsoft.com/office/powerpoint/2010/main" val="404700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Ca xướng, tán mỹ Vua Thánh, là Đấng thủy chung, Vui rao khắp ái đức Chúa lớn lao lạ lùng,</a:t>
            </a:r>
            <a:endParaRPr lang="en-US" dirty="0"/>
          </a:p>
        </p:txBody>
      </p:sp>
    </p:spTree>
    <p:extLst>
      <p:ext uri="{BB962C8B-B14F-4D97-AF65-F5344CB8AC3E}">
        <p14:creationId xmlns:p14="http://schemas.microsoft.com/office/powerpoint/2010/main" val="773668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Nầy đất nên chúc tụng Chúa, thánh dân hãy cùng tấu ca, Thân, tâm, linh luôn châu báu vui dâng Vua ta, </a:t>
            </a:r>
            <a:endParaRPr lang="en-US" dirty="0"/>
          </a:p>
        </p:txBody>
      </p:sp>
    </p:spTree>
    <p:extLst>
      <p:ext uri="{BB962C8B-B14F-4D97-AF65-F5344CB8AC3E}">
        <p14:creationId xmlns:p14="http://schemas.microsoft.com/office/powerpoint/2010/main" val="116375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Nguyện tin Vua, quyết sống tôn vinh Vua mãi mãi, Duy hết ý hết sức kính mến Chúa chí ái. </a:t>
            </a:r>
            <a:endParaRPr lang="en-US" dirty="0"/>
          </a:p>
        </p:txBody>
      </p:sp>
    </p:spTree>
    <p:extLst>
      <p:ext uri="{BB962C8B-B14F-4D97-AF65-F5344CB8AC3E}">
        <p14:creationId xmlns:p14="http://schemas.microsoft.com/office/powerpoint/2010/main" val="133343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pc="0" dirty="0"/>
              <a:t>Ha-lê-lu-gia! Ha-lê-lu-gia! Hát chúc tán Chúa, </a:t>
            </a:r>
            <a:r>
              <a:rPr lang="en-US" spc="0" dirty="0"/>
              <a:t/>
            </a:r>
            <a:br>
              <a:rPr lang="en-US" spc="0" dirty="0"/>
            </a:br>
            <a:r>
              <a:rPr lang="vi-VN" spc="0" dirty="0"/>
              <a:t>hát kính khen Chúa, </a:t>
            </a:r>
            <a:r>
              <a:rPr lang="en-US" spc="0" dirty="0"/>
              <a:t/>
            </a:r>
            <a:br>
              <a:rPr lang="en-US" spc="0" dirty="0"/>
            </a:br>
            <a:r>
              <a:rPr lang="vi-VN" spc="0" dirty="0"/>
              <a:t>Vua ta duy Chúa, Vua ta duy Chúa! Ha-lê-lu-gia! </a:t>
            </a:r>
            <a:endParaRPr lang="en-US" dirty="0"/>
          </a:p>
        </p:txBody>
      </p:sp>
    </p:spTree>
    <p:extLst>
      <p:ext uri="{BB962C8B-B14F-4D97-AF65-F5344CB8AC3E}">
        <p14:creationId xmlns:p14="http://schemas.microsoft.com/office/powerpoint/2010/main" val="4018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spc="0" dirty="0"/>
              <a:t>1. </a:t>
            </a:r>
            <a:r>
              <a:rPr lang="vi-VN" spc="0" dirty="0"/>
              <a:t>Ôi Chúa của chúng ta, chính là Vua muôn vua, Đất hãy hoan ca một bài ngợi ơn móc mưa; </a:t>
            </a:r>
            <a:endParaRPr lang="en-US" spc="0" dirty="0"/>
          </a:p>
        </p:txBody>
      </p:sp>
    </p:spTree>
    <p:extLst>
      <p:ext uri="{BB962C8B-B14F-4D97-AF65-F5344CB8AC3E}">
        <p14:creationId xmlns:p14="http://schemas.microsoft.com/office/powerpoint/2010/main" val="58575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Sông núi, biển khá tôn Chúa là Đấng quyền oai, Trời cao kia, khá hát </a:t>
            </a:r>
            <a:r>
              <a:rPr lang="en-US" spc="0" dirty="0"/>
              <a:t/>
            </a:r>
            <a:br>
              <a:rPr lang="en-US" spc="0" dirty="0"/>
            </a:br>
            <a:r>
              <a:rPr lang="vi-VN" spc="0" dirty="0"/>
              <a:t>kính khen Vua một bài: </a:t>
            </a:r>
            <a:endParaRPr lang="en-US" dirty="0"/>
          </a:p>
        </p:txBody>
      </p:sp>
    </p:spTree>
    <p:extLst>
      <p:ext uri="{BB962C8B-B14F-4D97-AF65-F5344CB8AC3E}">
        <p14:creationId xmlns:p14="http://schemas.microsoft.com/office/powerpoint/2010/main" val="60136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Jê-sus, Vua Thánh </a:t>
            </a:r>
            <a:r>
              <a:rPr lang="en-US" spc="0" dirty="0"/>
              <a:t/>
            </a:r>
            <a:br>
              <a:rPr lang="en-US" spc="0" dirty="0"/>
            </a:br>
            <a:r>
              <a:rPr lang="vi-VN" spc="0" dirty="0"/>
              <a:t>độc nhất, quản cai đất, trời, chúng sinh. Ôi, </a:t>
            </a:r>
            <a:r>
              <a:rPr lang="en-US" spc="0" dirty="0"/>
              <a:t/>
            </a:r>
            <a:br>
              <a:rPr lang="en-US" spc="0" dirty="0"/>
            </a:br>
            <a:r>
              <a:rPr lang="vi-VN" spc="0" dirty="0"/>
              <a:t>ca khen uy danh Chúa muôn thu quang vinh, </a:t>
            </a:r>
            <a:endParaRPr lang="en-US" dirty="0"/>
          </a:p>
        </p:txBody>
      </p:sp>
    </p:spTree>
    <p:extLst>
      <p:ext uri="{BB962C8B-B14F-4D97-AF65-F5344CB8AC3E}">
        <p14:creationId xmlns:p14="http://schemas.microsoft.com/office/powerpoint/2010/main" val="388642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Quyền năng đắc thắng </a:t>
            </a:r>
            <a:r>
              <a:rPr lang="en-US" spc="0" dirty="0"/>
              <a:t/>
            </a:r>
            <a:br>
              <a:rPr lang="en-US" spc="0" dirty="0"/>
            </a:br>
            <a:r>
              <a:rPr lang="vi-VN" spc="0" dirty="0"/>
              <a:t>bất di trên ngôi siêu trác, Duy Chúa, Cứu Chúa ta, hẳn chẳng có Đấng khác. </a:t>
            </a:r>
            <a:endParaRPr lang="en-US" dirty="0"/>
          </a:p>
        </p:txBody>
      </p:sp>
    </p:spTree>
    <p:extLst>
      <p:ext uri="{BB962C8B-B14F-4D97-AF65-F5344CB8AC3E}">
        <p14:creationId xmlns:p14="http://schemas.microsoft.com/office/powerpoint/2010/main" val="1105838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pc="0" dirty="0"/>
              <a:t>Ha-lê-lu-gia! Ha-lê-lu-gia! Hát chúc tán Chúa, </a:t>
            </a:r>
            <a:r>
              <a:rPr lang="en-US" spc="0" dirty="0"/>
              <a:t/>
            </a:r>
            <a:br>
              <a:rPr lang="en-US" spc="0" dirty="0"/>
            </a:br>
            <a:r>
              <a:rPr lang="vi-VN" spc="0" dirty="0"/>
              <a:t>hát kính khen Chúa, </a:t>
            </a:r>
            <a:r>
              <a:rPr lang="en-US" spc="0" dirty="0"/>
              <a:t/>
            </a:r>
            <a:br>
              <a:rPr lang="en-US" spc="0" dirty="0"/>
            </a:br>
            <a:r>
              <a:rPr lang="vi-VN" spc="0" dirty="0"/>
              <a:t>Vua ta duy Chúa, Vua ta duy Chúa! Ha-lê-lu-gia! </a:t>
            </a:r>
            <a:endParaRPr lang="en-US" dirty="0"/>
          </a:p>
        </p:txBody>
      </p:sp>
    </p:spTree>
    <p:extLst>
      <p:ext uri="{BB962C8B-B14F-4D97-AF65-F5344CB8AC3E}">
        <p14:creationId xmlns:p14="http://schemas.microsoft.com/office/powerpoint/2010/main" val="1025085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spc="0" dirty="0"/>
              <a:t>2. Ôi, Chúa của chúng ta, chính là Vua linh năng, Chúa phán một lời </a:t>
            </a:r>
            <a:r>
              <a:rPr lang="en-US" spc="0" dirty="0"/>
              <a:t/>
            </a:r>
            <a:br>
              <a:rPr lang="en-US" spc="0" dirty="0"/>
            </a:br>
            <a:r>
              <a:rPr lang="vi-VN" spc="0" dirty="0"/>
              <a:t>lập thành muôn muôn quốc dân; </a:t>
            </a:r>
            <a:endParaRPr lang="en-US" dirty="0"/>
          </a:p>
        </p:txBody>
      </p:sp>
    </p:spTree>
    <p:extLst>
      <p:ext uri="{BB962C8B-B14F-4D97-AF65-F5344CB8AC3E}">
        <p14:creationId xmlns:p14="http://schemas.microsoft.com/office/powerpoint/2010/main" val="258829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Do ý chỉ Chúa muôn Chúa, trời đất định yên, Vâng theo tiếng Chúa phán, sóng gió êm lặng liền, </a:t>
            </a:r>
            <a:endParaRPr lang="en-US" dirty="0"/>
          </a:p>
        </p:txBody>
      </p:sp>
    </p:spTree>
    <p:extLst>
      <p:ext uri="{BB962C8B-B14F-4D97-AF65-F5344CB8AC3E}">
        <p14:creationId xmlns:p14="http://schemas.microsoft.com/office/powerpoint/2010/main" val="51504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pc="0" dirty="0"/>
              <a:t>Ngợi Chúa công nghĩa, toàn thánh, chí nhân </a:t>
            </a:r>
            <a:r>
              <a:rPr lang="en-US" spc="0" dirty="0"/>
              <a:t/>
            </a:r>
            <a:br>
              <a:rPr lang="en-US" spc="0" dirty="0"/>
            </a:br>
            <a:r>
              <a:rPr lang="vi-VN" spc="0" dirty="0"/>
              <a:t>dẫy đầy cứu ân, Vui canh tân muôn muôn ác nhân nên linh nhân,</a:t>
            </a:r>
            <a:endParaRPr lang="en-US" dirty="0"/>
          </a:p>
        </p:txBody>
      </p:sp>
    </p:spTree>
    <p:extLst>
      <p:ext uri="{BB962C8B-B14F-4D97-AF65-F5344CB8AC3E}">
        <p14:creationId xmlns:p14="http://schemas.microsoft.com/office/powerpoint/2010/main" val="1831412047"/>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295</TotalTime>
  <Words>246</Words>
  <Application>Microsoft Office PowerPoint</Application>
  <PresentationFormat>Widescreen</PresentationFormat>
  <Paragraphs>16</Paragraphs>
  <Slides>16</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Calibri</vt:lpstr>
      <vt:lpstr>faithstocks-template-powerpoint-001</vt:lpstr>
      <vt:lpstr>Presentation1</vt:lpstr>
      <vt:lpstr>Thánh Ca 416 CHÚA LÀ VUA</vt:lpstr>
      <vt:lpstr>1. Ôi Chúa của chúng ta, chính là Vua muôn vua, Đất hãy hoan ca một bài ngợi ơn móc mưa; </vt:lpstr>
      <vt:lpstr>Sông núi, biển khá tôn Chúa là Đấng quyền oai, Trời cao kia, khá hát  kính khen Vua một bài: </vt:lpstr>
      <vt:lpstr>Jê-sus, Vua Thánh  độc nhất, quản cai đất, trời, chúng sinh. Ôi,  ca khen uy danh Chúa muôn thu quang vinh, </vt:lpstr>
      <vt:lpstr>Quyền năng đắc thắng  bất di trên ngôi siêu trác, Duy Chúa, Cứu Chúa ta, hẳn chẳng có Đấng khác. </vt:lpstr>
      <vt:lpstr>Ha-lê-lu-gia! Ha-lê-lu-gia! Hát chúc tán Chúa,  hát kính khen Chúa,  Vua ta duy Chúa, Vua ta duy Chúa! Ha-lê-lu-gia! </vt:lpstr>
      <vt:lpstr>2. Ôi, Chúa của chúng ta, chính là Vua linh năng, Chúa phán một lời  lập thành muôn muôn quốc dân; </vt:lpstr>
      <vt:lpstr>Do ý chỉ Chúa muôn Chúa, trời đất định yên, Vâng theo tiếng Chúa phán, sóng gió êm lặng liền, </vt:lpstr>
      <vt:lpstr>Ngợi Chúa công nghĩa, toàn thánh, chí nhân  dẫy đầy cứu ân, Vui canh tân muôn muôn ác nhân nên linh nhân,</vt:lpstr>
      <vt:lpstr> Lượng nhân ái của Chúa cao sâu khôn mô tả,  Ta vốn đã chết, nay sống hưởng phước quí hóa. </vt:lpstr>
      <vt:lpstr>Ha-lê-lu-gia! Ha-lê-lu-gia! Hát chúc tán Chúa,  hát kính khen Chúa,  Vua ta duy Chúa, Vua ta duy Chúa! Ha-lê-lu-gia! </vt:lpstr>
      <vt:lpstr>3. Ôi, Chúa của chúng ta, chính là Vua duy tôn, Sống bao lâu ta nguyện làm rạng danh Chúa luôn; </vt:lpstr>
      <vt:lpstr>Ca xướng, tán mỹ Vua Thánh, là Đấng thủy chung, Vui rao khắp ái đức Chúa lớn lao lạ lùng,</vt:lpstr>
      <vt:lpstr>Nầy đất nên chúc tụng Chúa, thánh dân hãy cùng tấu ca, Thân, tâm, linh luôn châu báu vui dâng Vua ta, </vt:lpstr>
      <vt:lpstr>Nguyện tin Vua, quyết sống tôn vinh Vua mãi mãi, Duy hết ý hết sức kính mến Chúa chí ái. </vt:lpstr>
      <vt:lpstr>Ha-lê-lu-gia! Ha-lê-lu-gia! Hát chúc tán Chúa,  hát kính khen Chúa,  Vua ta duy Chúa, Vua ta duy Chúa! Ha-lê-lu-gia!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22</cp:revision>
  <dcterms:created xsi:type="dcterms:W3CDTF">2018-01-22T13:58:03Z</dcterms:created>
  <dcterms:modified xsi:type="dcterms:W3CDTF">2018-11-08T04:34:25Z</dcterms:modified>
</cp:coreProperties>
</file>