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24"/>
  </p:notesMasterIdLst>
  <p:sldIdLst>
    <p:sldId id="1593" r:id="rId2"/>
    <p:sldId id="260" r:id="rId3"/>
    <p:sldId id="261" r:id="rId4"/>
    <p:sldId id="262" r:id="rId5"/>
    <p:sldId id="280" r:id="rId6"/>
    <p:sldId id="281" r:id="rId7"/>
    <p:sldId id="266" r:id="rId8"/>
    <p:sldId id="268" r:id="rId9"/>
    <p:sldId id="259" r:id="rId10"/>
    <p:sldId id="269" r:id="rId11"/>
    <p:sldId id="1594" r:id="rId12"/>
    <p:sldId id="1595" r:id="rId13"/>
    <p:sldId id="1596" r:id="rId14"/>
    <p:sldId id="1597" r:id="rId15"/>
    <p:sldId id="1598" r:id="rId16"/>
    <p:sldId id="270" r:id="rId17"/>
    <p:sldId id="271" r:id="rId18"/>
    <p:sldId id="1599" r:id="rId19"/>
    <p:sldId id="1600" r:id="rId20"/>
    <p:sldId id="1601" r:id="rId21"/>
    <p:sldId id="1602" r:id="rId22"/>
    <p:sldId id="1603"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6075E0-36FF-4B59-8A1B-8E901866C518}" v="1" dt="2019-01-09T13:18:26.90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35" autoAdjust="0"/>
    <p:restoredTop sz="86477" autoAdjust="0"/>
  </p:normalViewPr>
  <p:slideViewPr>
    <p:cSldViewPr snapToGrid="0">
      <p:cViewPr varScale="1">
        <p:scale>
          <a:sx n="96" d="100"/>
          <a:sy n="96" d="100"/>
        </p:scale>
        <p:origin x="1014" y="84"/>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han Minh Vinh An" userId="87cf9e243327f420" providerId="LiveId" clId="{146075E0-36FF-4B59-8A1B-8E901866C518}"/>
    <pc:docChg chg="modSld">
      <pc:chgData name="Phan Minh Vinh An" userId="87cf9e243327f420" providerId="LiveId" clId="{146075E0-36FF-4B59-8A1B-8E901866C518}" dt="2019-01-09T13:18:26.904" v="0"/>
      <pc:docMkLst>
        <pc:docMk/>
      </pc:docMkLst>
      <pc:sldChg chg="modTransition">
        <pc:chgData name="Phan Minh Vinh An" userId="87cf9e243327f420" providerId="LiveId" clId="{146075E0-36FF-4B59-8A1B-8E901866C518}" dt="2019-01-09T13:18:26.904" v="0"/>
        <pc:sldMkLst>
          <pc:docMk/>
          <pc:sldMk cId="585750402" sldId="259"/>
        </pc:sldMkLst>
      </pc:sldChg>
      <pc:sldChg chg="modTransition">
        <pc:chgData name="Phan Minh Vinh An" userId="87cf9e243327f420" providerId="LiveId" clId="{146075E0-36FF-4B59-8A1B-8E901866C518}" dt="2019-01-09T13:18:26.904" v="0"/>
        <pc:sldMkLst>
          <pc:docMk/>
          <pc:sldMk cId="2426267847" sldId="260"/>
        </pc:sldMkLst>
      </pc:sldChg>
      <pc:sldChg chg="modTransition">
        <pc:chgData name="Phan Minh Vinh An" userId="87cf9e243327f420" providerId="LiveId" clId="{146075E0-36FF-4B59-8A1B-8E901866C518}" dt="2019-01-09T13:18:26.904" v="0"/>
        <pc:sldMkLst>
          <pc:docMk/>
          <pc:sldMk cId="501436935" sldId="261"/>
        </pc:sldMkLst>
      </pc:sldChg>
      <pc:sldChg chg="modTransition">
        <pc:chgData name="Phan Minh Vinh An" userId="87cf9e243327f420" providerId="LiveId" clId="{146075E0-36FF-4B59-8A1B-8E901866C518}" dt="2019-01-09T13:18:26.904" v="0"/>
        <pc:sldMkLst>
          <pc:docMk/>
          <pc:sldMk cId="2218357026" sldId="262"/>
        </pc:sldMkLst>
      </pc:sldChg>
      <pc:sldChg chg="modTransition">
        <pc:chgData name="Phan Minh Vinh An" userId="87cf9e243327f420" providerId="LiveId" clId="{146075E0-36FF-4B59-8A1B-8E901866C518}" dt="2019-01-09T13:18:26.904" v="0"/>
        <pc:sldMkLst>
          <pc:docMk/>
          <pc:sldMk cId="629784627" sldId="266"/>
        </pc:sldMkLst>
      </pc:sldChg>
      <pc:sldChg chg="modTransition">
        <pc:chgData name="Phan Minh Vinh An" userId="87cf9e243327f420" providerId="LiveId" clId="{146075E0-36FF-4B59-8A1B-8E901866C518}" dt="2019-01-09T13:18:26.904" v="0"/>
        <pc:sldMkLst>
          <pc:docMk/>
          <pc:sldMk cId="2482480088" sldId="268"/>
        </pc:sldMkLst>
      </pc:sldChg>
      <pc:sldChg chg="modTransition">
        <pc:chgData name="Phan Minh Vinh An" userId="87cf9e243327f420" providerId="LiveId" clId="{146075E0-36FF-4B59-8A1B-8E901866C518}" dt="2019-01-09T13:18:26.904" v="0"/>
        <pc:sldMkLst>
          <pc:docMk/>
          <pc:sldMk cId="1967211382" sldId="269"/>
        </pc:sldMkLst>
      </pc:sldChg>
      <pc:sldChg chg="modTransition">
        <pc:chgData name="Phan Minh Vinh An" userId="87cf9e243327f420" providerId="LiveId" clId="{146075E0-36FF-4B59-8A1B-8E901866C518}" dt="2019-01-09T13:18:26.904" v="0"/>
        <pc:sldMkLst>
          <pc:docMk/>
          <pc:sldMk cId="3271278891" sldId="270"/>
        </pc:sldMkLst>
      </pc:sldChg>
      <pc:sldChg chg="modTransition">
        <pc:chgData name="Phan Minh Vinh An" userId="87cf9e243327f420" providerId="LiveId" clId="{146075E0-36FF-4B59-8A1B-8E901866C518}" dt="2019-01-09T13:18:26.904" v="0"/>
        <pc:sldMkLst>
          <pc:docMk/>
          <pc:sldMk cId="2185114930" sldId="271"/>
        </pc:sldMkLst>
      </pc:sldChg>
      <pc:sldChg chg="modTransition">
        <pc:chgData name="Phan Minh Vinh An" userId="87cf9e243327f420" providerId="LiveId" clId="{146075E0-36FF-4B59-8A1B-8E901866C518}" dt="2019-01-09T13:18:26.904" v="0"/>
        <pc:sldMkLst>
          <pc:docMk/>
          <pc:sldMk cId="204482973" sldId="280"/>
        </pc:sldMkLst>
      </pc:sldChg>
      <pc:sldChg chg="modTransition">
        <pc:chgData name="Phan Minh Vinh An" userId="87cf9e243327f420" providerId="LiveId" clId="{146075E0-36FF-4B59-8A1B-8E901866C518}" dt="2019-01-09T13:18:26.904" v="0"/>
        <pc:sldMkLst>
          <pc:docMk/>
          <pc:sldMk cId="1988934877" sldId="281"/>
        </pc:sldMkLst>
      </pc:sldChg>
      <pc:sldChg chg="modTransition">
        <pc:chgData name="Phan Minh Vinh An" userId="87cf9e243327f420" providerId="LiveId" clId="{146075E0-36FF-4B59-8A1B-8E901866C518}" dt="2019-01-09T13:18:26.904" v="0"/>
        <pc:sldMkLst>
          <pc:docMk/>
          <pc:sldMk cId="32109057" sldId="286"/>
        </pc:sldMkLst>
      </pc:sldChg>
      <pc:sldChg chg="modTransition">
        <pc:chgData name="Phan Minh Vinh An" userId="87cf9e243327f420" providerId="LiveId" clId="{146075E0-36FF-4B59-8A1B-8E901866C518}" dt="2019-01-09T13:18:26.904" v="0"/>
        <pc:sldMkLst>
          <pc:docMk/>
          <pc:sldMk cId="4260097111" sldId="287"/>
        </pc:sldMkLst>
      </pc:sldChg>
      <pc:sldChg chg="modTransition">
        <pc:chgData name="Phan Minh Vinh An" userId="87cf9e243327f420" providerId="LiveId" clId="{146075E0-36FF-4B59-8A1B-8E901866C518}" dt="2019-01-09T13:18:26.904" v="0"/>
        <pc:sldMkLst>
          <pc:docMk/>
          <pc:sldMk cId="3447223221" sldId="288"/>
        </pc:sldMkLst>
      </pc:sldChg>
      <pc:sldChg chg="modTransition">
        <pc:chgData name="Phan Minh Vinh An" userId="87cf9e243327f420" providerId="LiveId" clId="{146075E0-36FF-4B59-8A1B-8E901866C518}" dt="2019-01-09T13:18:26.904" v="0"/>
        <pc:sldMkLst>
          <pc:docMk/>
          <pc:sldMk cId="2376685218" sldId="289"/>
        </pc:sldMkLst>
      </pc:sldChg>
      <pc:sldChg chg="modTransition">
        <pc:chgData name="Phan Minh Vinh An" userId="87cf9e243327f420" providerId="LiveId" clId="{146075E0-36FF-4B59-8A1B-8E901866C518}" dt="2019-01-09T13:18:26.904" v="0"/>
        <pc:sldMkLst>
          <pc:docMk/>
          <pc:sldMk cId="3204010503" sldId="290"/>
        </pc:sldMkLst>
      </pc:sldChg>
      <pc:sldChg chg="modTransition">
        <pc:chgData name="Phan Minh Vinh An" userId="87cf9e243327f420" providerId="LiveId" clId="{146075E0-36FF-4B59-8A1B-8E901866C518}" dt="2019-01-09T13:18:26.904" v="0"/>
        <pc:sldMkLst>
          <pc:docMk/>
          <pc:sldMk cId="2756883752" sldId="291"/>
        </pc:sldMkLst>
      </pc:sldChg>
      <pc:sldChg chg="modTransition">
        <pc:chgData name="Phan Minh Vinh An" userId="87cf9e243327f420" providerId="LiveId" clId="{146075E0-36FF-4B59-8A1B-8E901866C518}" dt="2019-01-09T13:18:26.904" v="0"/>
        <pc:sldMkLst>
          <pc:docMk/>
          <pc:sldMk cId="2017332756" sldId="292"/>
        </pc:sldMkLst>
      </pc:sldChg>
      <pc:sldChg chg="modTransition">
        <pc:chgData name="Phan Minh Vinh An" userId="87cf9e243327f420" providerId="LiveId" clId="{146075E0-36FF-4B59-8A1B-8E901866C518}" dt="2019-01-09T13:18:26.904" v="0"/>
        <pc:sldMkLst>
          <pc:docMk/>
          <pc:sldMk cId="3758299276" sldId="293"/>
        </pc:sldMkLst>
      </pc:sldChg>
      <pc:sldChg chg="modTransition">
        <pc:chgData name="Phan Minh Vinh An" userId="87cf9e243327f420" providerId="LiveId" clId="{146075E0-36FF-4B59-8A1B-8E901866C518}" dt="2019-01-09T13:18:26.904" v="0"/>
        <pc:sldMkLst>
          <pc:docMk/>
          <pc:sldMk cId="474451366" sldId="294"/>
        </pc:sldMkLst>
      </pc:sldChg>
      <pc:sldChg chg="modTransition">
        <pc:chgData name="Phan Minh Vinh An" userId="87cf9e243327f420" providerId="LiveId" clId="{146075E0-36FF-4B59-8A1B-8E901866C518}" dt="2019-01-09T13:18:26.904" v="0"/>
        <pc:sldMkLst>
          <pc:docMk/>
          <pc:sldMk cId="3355485416" sldId="295"/>
        </pc:sldMkLst>
      </pc:sldChg>
      <pc:sldChg chg="modTransition">
        <pc:chgData name="Phan Minh Vinh An" userId="87cf9e243327f420" providerId="LiveId" clId="{146075E0-36FF-4B59-8A1B-8E901866C518}" dt="2019-01-09T13:18:26.904" v="0"/>
        <pc:sldMkLst>
          <pc:docMk/>
          <pc:sldMk cId="3183600812" sldId="1592"/>
        </pc:sldMkLst>
      </pc:sldChg>
      <pc:sldChg chg="modTransition">
        <pc:chgData name="Phan Minh Vinh An" userId="87cf9e243327f420" providerId="LiveId" clId="{146075E0-36FF-4B59-8A1B-8E901866C518}" dt="2019-01-09T13:18:26.904" v="0"/>
        <pc:sldMkLst>
          <pc:docMk/>
          <pc:sldMk cId="3997600137" sldId="159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17F45B-B83E-4125-A5B6-A17F88494500}" type="datetimeFigureOut">
              <a:rPr lang="en-US" smtClean="0"/>
              <a:t>1/10/2019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8B2C579-ABC5-4C15-B55D-5D77711891DF}" type="slidenum">
              <a:rPr lang="en-US" smtClean="0"/>
              <a:t>‹#›</a:t>
            </a:fld>
            <a:endParaRPr lang="en-US"/>
          </a:p>
        </p:txBody>
      </p:sp>
    </p:spTree>
    <p:extLst>
      <p:ext uri="{BB962C8B-B14F-4D97-AF65-F5344CB8AC3E}">
        <p14:creationId xmlns:p14="http://schemas.microsoft.com/office/powerpoint/2010/main" val="26366786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8B2C579-ABC5-4C15-B55D-5D77711891DF}" type="slidenum">
              <a:rPr lang="en-US" smtClean="0"/>
              <a:t>2</a:t>
            </a:fld>
            <a:endParaRPr lang="en-US"/>
          </a:p>
        </p:txBody>
      </p:sp>
    </p:spTree>
    <p:extLst>
      <p:ext uri="{BB962C8B-B14F-4D97-AF65-F5344CB8AC3E}">
        <p14:creationId xmlns:p14="http://schemas.microsoft.com/office/powerpoint/2010/main" val="20581433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ên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1083255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ời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25497511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Lời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3942789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ên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a:extLst>
              <a:ext uri="{FF2B5EF4-FFF2-40B4-BE49-F238E27FC236}">
                <a16:creationId xmlns:a16="http://schemas.microsoft.com/office/drawing/2014/main" id="{8D7B5080-280C-457F-B1C3-02181A2D075D}"/>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3032877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ời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929100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ên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0A9F4E50-46AD-43BB-99B5-F85C751628C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3208958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ời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3717197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ên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4B837F48-D0D6-45AC-A273-00953E86AED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707626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ời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4228216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ên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itle 1">
            <a:extLst>
              <a:ext uri="{FF2B5EF4-FFF2-40B4-BE49-F238E27FC236}">
                <a16:creationId xmlns:a16="http://schemas.microsoft.com/office/drawing/2014/main" id="{32F8712E-8F83-406E-BBED-051BEA99490F}"/>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28611204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264027633"/>
      </p:ext>
    </p:extLst>
  </p:cSld>
  <p:clrMap bg1="lt1" tx1="dk1" bg2="lt2" tx2="dk2" accent1="accent1" accent2="accent2" accent3="accent3" accent4="accent4" accent5="accent5" accent6="accent6" hlink="hlink" folHlink="folHlink"/>
  <p:sldLayoutIdLst>
    <p:sldLayoutId id="2147483741" r:id="rId1"/>
    <p:sldLayoutId id="2147483754" r:id="rId2"/>
    <p:sldLayoutId id="2147483756" r:id="rId3"/>
    <p:sldLayoutId id="2147483743" r:id="rId4"/>
    <p:sldLayoutId id="2147483745" r:id="rId5"/>
    <p:sldLayoutId id="2147483757" r:id="rId6"/>
    <p:sldLayoutId id="2147483752" r:id="rId7"/>
    <p:sldLayoutId id="2147483758" r:id="rId8"/>
    <p:sldLayoutId id="2147483753" r:id="rId9"/>
    <p:sldLayoutId id="2147483759" r:id="rId10"/>
  </p:sldLayoutIdLst>
  <p:txStyles>
    <p:titleStyle>
      <a:lvl1pPr algn="l" defTabSz="914400" rtl="0" eaLnBrk="1" latinLnBrk="0" hangingPunct="1">
        <a:lnSpc>
          <a:spcPct val="90000"/>
        </a:lnSpc>
        <a:spcBef>
          <a:spcPct val="0"/>
        </a:spcBef>
        <a:buNone/>
        <a:defRPr sz="4400" kern="1200">
          <a:solidFill>
            <a:schemeClr val="bg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Thánh Ca 417</a:t>
            </a:r>
            <a:br>
              <a:rPr lang="vi-VN" dirty="0"/>
            </a:br>
            <a:r>
              <a:rPr lang="vi-VN" dirty="0"/>
              <a:t>TRÔNG MONG </a:t>
            </a:r>
            <a:br>
              <a:rPr lang="vi-VN" dirty="0"/>
            </a:br>
            <a:r>
              <a:rPr lang="vi-VN" dirty="0"/>
              <a:t>ƠN CHÍ CAO</a:t>
            </a:r>
            <a:endParaRPr lang="en-US" dirty="0"/>
          </a:p>
        </p:txBody>
      </p:sp>
    </p:spTree>
    <p:extLst>
      <p:ext uri="{BB962C8B-B14F-4D97-AF65-F5344CB8AC3E}">
        <p14:creationId xmlns:p14="http://schemas.microsoft.com/office/powerpoint/2010/main" val="39976001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spc="0" dirty="0"/>
              <a:t>Đừng quên ta </a:t>
            </a:r>
            <a:r>
              <a:rPr lang="vi-VN" spc="0"/>
              <a:t>tin Jêsus </a:t>
            </a:r>
            <a:r>
              <a:rPr lang="vi-VN" spc="0" dirty="0"/>
              <a:t>Christ đang sống, </a:t>
            </a:r>
            <a:r>
              <a:rPr lang="en-US" spc="0" dirty="0"/>
              <a:t/>
            </a:r>
            <a:br>
              <a:rPr lang="en-US" spc="0" dirty="0"/>
            </a:br>
            <a:r>
              <a:rPr lang="vi-VN" spc="0" dirty="0"/>
              <a:t>Nỗi chi mà như </a:t>
            </a:r>
            <a:r>
              <a:rPr lang="en-US" spc="0" dirty="0"/>
              <a:t/>
            </a:r>
            <a:br>
              <a:rPr lang="en-US" spc="0" dirty="0"/>
            </a:br>
            <a:r>
              <a:rPr lang="vi-VN" spc="0" dirty="0"/>
              <a:t>tuyệt vọng. </a:t>
            </a:r>
            <a:endParaRPr lang="en-US" dirty="0"/>
          </a:p>
        </p:txBody>
      </p:sp>
    </p:spTree>
    <p:extLst>
      <p:ext uri="{BB962C8B-B14F-4D97-AF65-F5344CB8AC3E}">
        <p14:creationId xmlns:p14="http://schemas.microsoft.com/office/powerpoint/2010/main" val="19672113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rtl="0" eaLnBrk="1" latinLnBrk="0" hangingPunct="1">
              <a:buNone/>
            </a:pPr>
            <a:r>
              <a:rPr lang="vi-VN" sz="7000" b="1" kern="1200" baseline="0" dirty="0">
                <a:solidFill>
                  <a:srgbClr val="FFFF00"/>
                </a:solidFill>
                <a:effectLst/>
                <a:latin typeface="Arial" panose="020B0604020202020204" pitchFamily="34" charset="0"/>
                <a:ea typeface="+mj-ea"/>
                <a:cs typeface="Arial" panose="020B0604020202020204" pitchFamily="34" charset="0"/>
              </a:rPr>
              <a:t>Kìa, Chúa hứa giúp sức cho người </a:t>
            </a:r>
            <a:r>
              <a:rPr lang="vi-VN" sz="7000" b="1" kern="1200" baseline="0" dirty="0" smtClean="0">
                <a:solidFill>
                  <a:srgbClr val="FFFF00"/>
                </a:solidFill>
                <a:effectLst/>
                <a:latin typeface="Arial" panose="020B0604020202020204" pitchFamily="34" charset="0"/>
                <a:ea typeface="+mj-ea"/>
                <a:cs typeface="Arial" panose="020B0604020202020204" pitchFamily="34" charset="0"/>
              </a:rPr>
              <a:t>nào</a:t>
            </a:r>
            <a:r>
              <a:rPr lang="en-US" sz="7000" b="1" kern="1200" baseline="0" dirty="0" smtClean="0">
                <a:solidFill>
                  <a:srgbClr val="FFFF00"/>
                </a:solidFill>
                <a:effectLst/>
                <a:latin typeface="Arial" panose="020B0604020202020204" pitchFamily="34" charset="0"/>
                <a:ea typeface="+mj-ea"/>
                <a:cs typeface="Arial" panose="020B0604020202020204" pitchFamily="34" charset="0"/>
              </a:rPr>
              <a:t>,</a:t>
            </a:r>
            <a:r>
              <a:rPr lang="en-US" sz="7000" b="1" kern="1200" baseline="0" dirty="0">
                <a:solidFill>
                  <a:srgbClr val="FFFF00"/>
                </a:solidFill>
                <a:effectLst/>
                <a:latin typeface="Arial" panose="020B0604020202020204" pitchFamily="34" charset="0"/>
                <a:ea typeface="+mj-ea"/>
                <a:cs typeface="Arial" panose="020B0604020202020204" pitchFamily="34" charset="0"/>
              </a:rPr>
              <a:t/>
            </a:r>
            <a:br>
              <a:rPr lang="en-US" sz="7000" b="1" kern="1200" baseline="0" dirty="0">
                <a:solidFill>
                  <a:srgbClr val="FFFF00"/>
                </a:solidFill>
                <a:effectLst/>
                <a:latin typeface="Arial" panose="020B0604020202020204" pitchFamily="34" charset="0"/>
                <a:ea typeface="+mj-ea"/>
                <a:cs typeface="Arial" panose="020B0604020202020204" pitchFamily="34" charset="0"/>
              </a:rPr>
            </a:br>
            <a:r>
              <a:rPr lang="vi-VN" sz="7000" b="1" kern="1200" baseline="0" dirty="0">
                <a:solidFill>
                  <a:srgbClr val="FFFF00"/>
                </a:solidFill>
                <a:effectLst/>
                <a:latin typeface="Arial" panose="020B0604020202020204" pitchFamily="34" charset="0"/>
                <a:ea typeface="+mj-ea"/>
                <a:cs typeface="Arial" panose="020B0604020202020204" pitchFamily="34" charset="0"/>
              </a:rPr>
              <a:t>trông mong ơn chí cao</a:t>
            </a:r>
            <a:r>
              <a:rPr lang="vi-VN" sz="7000" b="1" kern="1200" baseline="0" dirty="0">
                <a:solidFill>
                  <a:srgbClr val="FFFF00"/>
                </a:solidFill>
                <a:effectLst/>
              </a:rPr>
              <a:t>, </a:t>
            </a:r>
            <a:endParaRPr lang="en-US" dirty="0">
              <a:solidFill>
                <a:srgbClr val="FFFF00"/>
              </a:solidFill>
            </a:endParaRPr>
          </a:p>
        </p:txBody>
      </p:sp>
    </p:spTree>
    <p:extLst>
      <p:ext uri="{BB962C8B-B14F-4D97-AF65-F5344CB8AC3E}">
        <p14:creationId xmlns:p14="http://schemas.microsoft.com/office/powerpoint/2010/main" val="20331092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73619-6990-46BD-8849-DE93CBA6AA4D}"/>
              </a:ext>
            </a:extLst>
          </p:cNvPr>
          <p:cNvSpPr>
            <a:spLocks noGrp="1"/>
          </p:cNvSpPr>
          <p:nvPr>
            <p:ph type="title"/>
          </p:nvPr>
        </p:nvSpPr>
        <p:spPr/>
        <p:txBody>
          <a:bodyPr/>
          <a:lstStyle/>
          <a:p>
            <a:r>
              <a:rPr lang="vi-VN" sz="7000" b="1" kern="1200" baseline="0" dirty="0">
                <a:solidFill>
                  <a:srgbClr val="FFFF00"/>
                </a:solidFill>
                <a:effectLst/>
              </a:rPr>
              <a:t>Như chim </a:t>
            </a:r>
            <a:r>
              <a:rPr lang="vi-VN" sz="7000" b="1" kern="1200" baseline="0" dirty="0" smtClean="0">
                <a:solidFill>
                  <a:srgbClr val="FFFF00"/>
                </a:solidFill>
                <a:effectLst/>
              </a:rPr>
              <a:t>ưng</a:t>
            </a:r>
            <a:r>
              <a:rPr lang="en-US" sz="7000" b="1" kern="1200" baseline="0" dirty="0" smtClean="0">
                <a:solidFill>
                  <a:srgbClr val="FFFF00"/>
                </a:solidFill>
                <a:effectLst/>
              </a:rPr>
              <a:t/>
            </a:r>
            <a:br>
              <a:rPr lang="en-US" sz="7000" b="1" kern="1200" baseline="0" dirty="0" smtClean="0">
                <a:solidFill>
                  <a:srgbClr val="FFFF00"/>
                </a:solidFill>
                <a:effectLst/>
              </a:rPr>
            </a:br>
            <a:r>
              <a:rPr lang="vi-VN" sz="7000" b="1" kern="1200" baseline="0" dirty="0" smtClean="0">
                <a:solidFill>
                  <a:srgbClr val="FFFF00"/>
                </a:solidFill>
                <a:effectLst/>
              </a:rPr>
              <a:t>lước </a:t>
            </a:r>
            <a:r>
              <a:rPr lang="vi-VN" sz="7000" b="1" kern="1200" baseline="0" dirty="0">
                <a:solidFill>
                  <a:srgbClr val="FFFF00"/>
                </a:solidFill>
                <a:effectLst/>
              </a:rPr>
              <a:t>từng </a:t>
            </a:r>
            <a:r>
              <a:rPr lang="vi-VN" sz="7000" b="1" kern="1200" baseline="0" dirty="0" smtClean="0">
                <a:solidFill>
                  <a:srgbClr val="FFFF00"/>
                </a:solidFill>
                <a:effectLst/>
              </a:rPr>
              <a:t>mây</a:t>
            </a:r>
            <a:r>
              <a:rPr lang="en-US" sz="7000" b="1" kern="1200" baseline="0" dirty="0" smtClean="0">
                <a:solidFill>
                  <a:srgbClr val="FFFF00"/>
                </a:solidFill>
                <a:effectLst/>
              </a:rPr>
              <a:t>,</a:t>
            </a:r>
            <a:br>
              <a:rPr lang="en-US" sz="7000" b="1" kern="1200" baseline="0" dirty="0" smtClean="0">
                <a:solidFill>
                  <a:srgbClr val="FFFF00"/>
                </a:solidFill>
                <a:effectLst/>
              </a:rPr>
            </a:br>
            <a:r>
              <a:rPr lang="vi-VN" sz="7000" b="1" kern="1200" baseline="0" dirty="0" smtClean="0">
                <a:solidFill>
                  <a:srgbClr val="FFFF00"/>
                </a:solidFill>
                <a:effectLst/>
              </a:rPr>
              <a:t>tung </a:t>
            </a:r>
            <a:r>
              <a:rPr lang="vi-VN" sz="7000" b="1" kern="1200" baseline="0" dirty="0">
                <a:solidFill>
                  <a:srgbClr val="FFFF00"/>
                </a:solidFill>
                <a:effectLst/>
              </a:rPr>
              <a:t>trên </a:t>
            </a:r>
            <a:r>
              <a:rPr lang="vi-VN" sz="7000" b="1" kern="1200" baseline="0" dirty="0" smtClean="0">
                <a:solidFill>
                  <a:srgbClr val="FFFF00"/>
                </a:solidFill>
                <a:effectLst/>
              </a:rPr>
              <a:t>không,</a:t>
            </a:r>
            <a:r>
              <a:rPr lang="en-US" sz="7000" b="1" kern="1200" baseline="0" dirty="0" smtClean="0">
                <a:solidFill>
                  <a:srgbClr val="FFFF00"/>
                </a:solidFill>
                <a:effectLst/>
              </a:rPr>
              <a:t/>
            </a:r>
            <a:br>
              <a:rPr lang="en-US" sz="7000" b="1" kern="1200" baseline="0" dirty="0" smtClean="0">
                <a:solidFill>
                  <a:srgbClr val="FFFF00"/>
                </a:solidFill>
                <a:effectLst/>
              </a:rPr>
            </a:br>
            <a:r>
              <a:rPr lang="vi-VN" sz="7000" b="1" kern="1200" baseline="0" dirty="0" smtClean="0">
                <a:solidFill>
                  <a:srgbClr val="FFFF00"/>
                </a:solidFill>
                <a:effectLst/>
              </a:rPr>
              <a:t>Bay </a:t>
            </a:r>
            <a:r>
              <a:rPr lang="vi-VN" sz="7000" b="1" kern="1200" baseline="0" dirty="0">
                <a:solidFill>
                  <a:srgbClr val="FFFF00"/>
                </a:solidFill>
                <a:effectLst/>
              </a:rPr>
              <a:t>cao không </a:t>
            </a:r>
            <a:r>
              <a:rPr lang="vi-VN" sz="7000" b="1" kern="1200" baseline="0" dirty="0" smtClean="0">
                <a:solidFill>
                  <a:srgbClr val="FFFF00"/>
                </a:solidFill>
                <a:effectLst/>
              </a:rPr>
              <a:t>mỏi</a:t>
            </a:r>
            <a:r>
              <a:rPr lang="en-US" sz="7000" b="1" kern="1200" baseline="0" dirty="0" smtClean="0">
                <a:solidFill>
                  <a:srgbClr val="FFFF00"/>
                </a:solidFill>
                <a:effectLst/>
              </a:rPr>
              <a:t/>
            </a:r>
            <a:br>
              <a:rPr lang="en-US" sz="7000" b="1" kern="1200" baseline="0" dirty="0" smtClean="0">
                <a:solidFill>
                  <a:srgbClr val="FFFF00"/>
                </a:solidFill>
                <a:effectLst/>
              </a:rPr>
            </a:br>
            <a:r>
              <a:rPr lang="vi-VN" sz="7000" b="1" kern="1200" baseline="0" dirty="0" smtClean="0">
                <a:solidFill>
                  <a:srgbClr val="FFFF00"/>
                </a:solidFill>
                <a:effectLst/>
              </a:rPr>
              <a:t>cánh </a:t>
            </a:r>
            <a:r>
              <a:rPr lang="vi-VN" sz="7000" b="1" kern="1200" baseline="0" dirty="0">
                <a:solidFill>
                  <a:srgbClr val="FFFF00"/>
                </a:solidFill>
                <a:effectLst/>
              </a:rPr>
              <a:t>hồng, </a:t>
            </a:r>
            <a:endParaRPr lang="en-US" dirty="0">
              <a:solidFill>
                <a:srgbClr val="FFFF00"/>
              </a:solidFill>
            </a:endParaRPr>
          </a:p>
        </p:txBody>
      </p:sp>
    </p:spTree>
    <p:extLst>
      <p:ext uri="{BB962C8B-B14F-4D97-AF65-F5344CB8AC3E}">
        <p14:creationId xmlns:p14="http://schemas.microsoft.com/office/powerpoint/2010/main" val="14105320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EE030-257A-4205-BB91-5C81B7692C5C}"/>
              </a:ext>
            </a:extLst>
          </p:cNvPr>
          <p:cNvSpPr>
            <a:spLocks noGrp="1"/>
          </p:cNvSpPr>
          <p:nvPr>
            <p:ph type="title"/>
          </p:nvPr>
        </p:nvSpPr>
        <p:spPr/>
        <p:txBody>
          <a:bodyPr/>
          <a:lstStyle/>
          <a:p>
            <a:r>
              <a:rPr lang="vi-VN" sz="7000" b="1" kern="1200" baseline="0" dirty="0">
                <a:solidFill>
                  <a:srgbClr val="FFFF00"/>
                </a:solidFill>
                <a:effectLst/>
              </a:rPr>
              <a:t>Dầu chạy </a:t>
            </a:r>
            <a:r>
              <a:rPr lang="vi-VN" sz="7000" b="1" kern="1200" baseline="0" dirty="0" smtClean="0">
                <a:solidFill>
                  <a:srgbClr val="FFFF00"/>
                </a:solidFill>
                <a:effectLst/>
              </a:rPr>
              <a:t>mấy</a:t>
            </a:r>
            <a:r>
              <a:rPr lang="en-US" sz="7000" b="1" kern="1200" baseline="0" dirty="0" smtClean="0">
                <a:solidFill>
                  <a:srgbClr val="FFFF00"/>
                </a:solidFill>
                <a:effectLst/>
              </a:rPr>
              <a:t>,</a:t>
            </a:r>
            <a:br>
              <a:rPr lang="en-US" sz="7000" b="1" kern="1200" baseline="0" dirty="0" smtClean="0">
                <a:solidFill>
                  <a:srgbClr val="FFFF00"/>
                </a:solidFill>
                <a:effectLst/>
              </a:rPr>
            </a:br>
            <a:r>
              <a:rPr lang="vi-VN" sz="7000" b="1" kern="1200" baseline="0" dirty="0" smtClean="0">
                <a:solidFill>
                  <a:srgbClr val="FFFF00"/>
                </a:solidFill>
                <a:effectLst/>
              </a:rPr>
              <a:t>sức </a:t>
            </a:r>
            <a:r>
              <a:rPr lang="vi-VN" sz="7000" b="1" kern="1200" baseline="0" dirty="0">
                <a:solidFill>
                  <a:srgbClr val="FFFF00"/>
                </a:solidFill>
                <a:effectLst/>
              </a:rPr>
              <a:t>vẫn dẻo </a:t>
            </a:r>
            <a:r>
              <a:rPr lang="vi-VN" sz="7000" b="1" kern="1200" baseline="0" dirty="0" smtClean="0">
                <a:solidFill>
                  <a:srgbClr val="FFFF00"/>
                </a:solidFill>
                <a:effectLst/>
              </a:rPr>
              <a:t>dai,</a:t>
            </a:r>
            <a:r>
              <a:rPr lang="en-US" sz="7000" b="1" kern="1200" baseline="0" dirty="0" smtClean="0">
                <a:solidFill>
                  <a:srgbClr val="FFFF00"/>
                </a:solidFill>
                <a:effectLst/>
              </a:rPr>
              <a:t/>
            </a:r>
            <a:br>
              <a:rPr lang="en-US" sz="7000" b="1" kern="1200" baseline="0" dirty="0" smtClean="0">
                <a:solidFill>
                  <a:srgbClr val="FFFF00"/>
                </a:solidFill>
                <a:effectLst/>
              </a:rPr>
            </a:br>
            <a:r>
              <a:rPr lang="vi-VN" sz="7000" b="1" kern="1200" baseline="0" dirty="0" smtClean="0">
                <a:solidFill>
                  <a:srgbClr val="FFFF00"/>
                </a:solidFill>
                <a:effectLst/>
              </a:rPr>
              <a:t>Bước </a:t>
            </a:r>
            <a:r>
              <a:rPr lang="vi-VN" sz="7000" b="1" kern="1200" baseline="0" dirty="0">
                <a:solidFill>
                  <a:srgbClr val="FFFF00"/>
                </a:solidFill>
                <a:effectLst/>
              </a:rPr>
              <a:t>luôn không </a:t>
            </a:r>
            <a:r>
              <a:rPr lang="vi-VN" sz="7000" b="1" kern="1200" baseline="0" dirty="0" smtClean="0">
                <a:solidFill>
                  <a:srgbClr val="FFFF00"/>
                </a:solidFill>
                <a:effectLst/>
              </a:rPr>
              <a:t>mệt</a:t>
            </a:r>
            <a:r>
              <a:rPr lang="en-US" sz="7000" b="1" kern="1200" baseline="0" dirty="0" smtClean="0">
                <a:solidFill>
                  <a:srgbClr val="FFFF00"/>
                </a:solidFill>
                <a:effectLst/>
              </a:rPr>
              <a:t>,</a:t>
            </a:r>
            <a:r>
              <a:rPr lang="vi-VN" sz="7000" b="1" kern="1200" baseline="0" dirty="0" smtClean="0">
                <a:solidFill>
                  <a:srgbClr val="FFFF00"/>
                </a:solidFill>
                <a:effectLst/>
              </a:rPr>
              <a:t> </a:t>
            </a:r>
            <a:r>
              <a:rPr lang="vi-VN" sz="7000" b="1" kern="1200" baseline="0" dirty="0">
                <a:solidFill>
                  <a:srgbClr val="FFFF00"/>
                </a:solidFill>
                <a:effectLst/>
              </a:rPr>
              <a:t>càng hăng hái,</a:t>
            </a:r>
            <a:endParaRPr lang="en-US" dirty="0">
              <a:solidFill>
                <a:srgbClr val="FFFF00"/>
              </a:solidFill>
            </a:endParaRPr>
          </a:p>
        </p:txBody>
      </p:sp>
    </p:spTree>
    <p:extLst>
      <p:ext uri="{BB962C8B-B14F-4D97-AF65-F5344CB8AC3E}">
        <p14:creationId xmlns:p14="http://schemas.microsoft.com/office/powerpoint/2010/main" val="18296873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z="7000" b="1" kern="1200" baseline="0" dirty="0">
                <a:solidFill>
                  <a:srgbClr val="FFFF00"/>
                </a:solidFill>
                <a:effectLst/>
                <a:latin typeface="Arial" panose="020B0604020202020204" pitchFamily="34" charset="0"/>
                <a:ea typeface="+mj-ea"/>
                <a:cs typeface="Arial" panose="020B0604020202020204" pitchFamily="34" charset="0"/>
              </a:rPr>
              <a:t> Dầu chạy mấ</a:t>
            </a:r>
            <a:r>
              <a:rPr lang="en-US" sz="7000" b="1" kern="1200" baseline="0" dirty="0" smtClean="0">
                <a:solidFill>
                  <a:srgbClr val="FFFF00"/>
                </a:solidFill>
                <a:effectLst/>
                <a:latin typeface="Arial" panose="020B0604020202020204" pitchFamily="34" charset="0"/>
                <a:ea typeface="+mj-ea"/>
                <a:cs typeface="Arial" panose="020B0604020202020204" pitchFamily="34" charset="0"/>
              </a:rPr>
              <a:t>y</a:t>
            </a:r>
            <a:r>
              <a:rPr lang="en-US" dirty="0" smtClean="0">
                <a:solidFill>
                  <a:srgbClr val="FFFF00"/>
                </a:solidFill>
              </a:rPr>
              <a:t>,</a:t>
            </a:r>
            <a:br>
              <a:rPr lang="en-US" dirty="0" smtClean="0">
                <a:solidFill>
                  <a:srgbClr val="FFFF00"/>
                </a:solidFill>
              </a:rPr>
            </a:br>
            <a:r>
              <a:rPr lang="vi-VN" sz="7000" b="1" kern="1200" baseline="0" dirty="0" smtClean="0">
                <a:solidFill>
                  <a:srgbClr val="FFFF00"/>
                </a:solidFill>
                <a:effectLst/>
                <a:latin typeface="Arial" panose="020B0604020202020204" pitchFamily="34" charset="0"/>
                <a:ea typeface="+mj-ea"/>
                <a:cs typeface="Arial" panose="020B0604020202020204" pitchFamily="34" charset="0"/>
              </a:rPr>
              <a:t>sức </a:t>
            </a:r>
            <a:r>
              <a:rPr lang="vi-VN" sz="7000" b="1" kern="1200" baseline="0" dirty="0">
                <a:solidFill>
                  <a:srgbClr val="FFFF00"/>
                </a:solidFill>
                <a:effectLst/>
                <a:latin typeface="Arial" panose="020B0604020202020204" pitchFamily="34" charset="0"/>
                <a:ea typeface="+mj-ea"/>
                <a:cs typeface="Arial" panose="020B0604020202020204" pitchFamily="34" charset="0"/>
              </a:rPr>
              <a:t>vẫn dẻo </a:t>
            </a:r>
            <a:r>
              <a:rPr lang="vi-VN" sz="7000" b="1" kern="1200" baseline="0" dirty="0" smtClean="0">
                <a:solidFill>
                  <a:srgbClr val="FFFF00"/>
                </a:solidFill>
                <a:effectLst/>
                <a:latin typeface="Arial" panose="020B0604020202020204" pitchFamily="34" charset="0"/>
                <a:ea typeface="+mj-ea"/>
                <a:cs typeface="Arial" panose="020B0604020202020204" pitchFamily="34" charset="0"/>
              </a:rPr>
              <a:t>dai,</a:t>
            </a:r>
            <a:r>
              <a:rPr lang="en-US" dirty="0">
                <a:solidFill>
                  <a:srgbClr val="FFFF00"/>
                </a:solidFill>
              </a:rPr>
              <a:t/>
            </a:r>
            <a:br>
              <a:rPr lang="en-US" dirty="0">
                <a:solidFill>
                  <a:srgbClr val="FFFF00"/>
                </a:solidFill>
              </a:rPr>
            </a:br>
            <a:r>
              <a:rPr lang="vi-VN" sz="7000" b="1" kern="1200" baseline="0" dirty="0" smtClean="0">
                <a:solidFill>
                  <a:srgbClr val="FFFF00"/>
                </a:solidFill>
                <a:effectLst/>
                <a:latin typeface="Arial" panose="020B0604020202020204" pitchFamily="34" charset="0"/>
                <a:ea typeface="+mj-ea"/>
                <a:cs typeface="Arial" panose="020B0604020202020204" pitchFamily="34" charset="0"/>
              </a:rPr>
              <a:t>Bước </a:t>
            </a:r>
            <a:r>
              <a:rPr lang="vi-VN" sz="7000" b="1" kern="1200" baseline="0" dirty="0">
                <a:solidFill>
                  <a:srgbClr val="FFFF00"/>
                </a:solidFill>
                <a:effectLst/>
                <a:latin typeface="Arial" panose="020B0604020202020204" pitchFamily="34" charset="0"/>
                <a:ea typeface="+mj-ea"/>
                <a:cs typeface="Arial" panose="020B0604020202020204" pitchFamily="34" charset="0"/>
              </a:rPr>
              <a:t>đi, đi </a:t>
            </a:r>
            <a:r>
              <a:rPr lang="vi-VN" sz="7000" b="1" kern="1200" baseline="0" dirty="0" smtClean="0">
                <a:solidFill>
                  <a:srgbClr val="FFFF00"/>
                </a:solidFill>
                <a:effectLst/>
                <a:latin typeface="Arial" panose="020B0604020202020204" pitchFamily="34" charset="0"/>
                <a:ea typeface="+mj-ea"/>
                <a:cs typeface="Arial" panose="020B0604020202020204" pitchFamily="34" charset="0"/>
              </a:rPr>
              <a:t>luôn</a:t>
            </a:r>
            <a:r>
              <a:rPr lang="en-US" sz="7000" b="1" kern="1200" baseline="0" dirty="0" smtClean="0">
                <a:solidFill>
                  <a:srgbClr val="FFFF00"/>
                </a:solidFill>
                <a:effectLst/>
                <a:latin typeface="Arial" panose="020B0604020202020204" pitchFamily="34" charset="0"/>
                <a:ea typeface="+mj-ea"/>
                <a:cs typeface="Arial" panose="020B0604020202020204" pitchFamily="34" charset="0"/>
              </a:rPr>
              <a:t/>
            </a:r>
            <a:br>
              <a:rPr lang="en-US" sz="7000" b="1" kern="1200" baseline="0" dirty="0" smtClean="0">
                <a:solidFill>
                  <a:srgbClr val="FFFF00"/>
                </a:solidFill>
                <a:effectLst/>
                <a:latin typeface="Arial" panose="020B0604020202020204" pitchFamily="34" charset="0"/>
                <a:ea typeface="+mj-ea"/>
                <a:cs typeface="Arial" panose="020B0604020202020204" pitchFamily="34" charset="0"/>
              </a:rPr>
            </a:br>
            <a:r>
              <a:rPr lang="vi-VN" sz="7000" b="1" kern="1200" baseline="0" dirty="0" smtClean="0">
                <a:solidFill>
                  <a:srgbClr val="FFFF00"/>
                </a:solidFill>
                <a:effectLst/>
                <a:latin typeface="Arial" panose="020B0604020202020204" pitchFamily="34" charset="0"/>
                <a:ea typeface="+mj-ea"/>
                <a:cs typeface="Arial" panose="020B0604020202020204" pitchFamily="34" charset="0"/>
              </a:rPr>
              <a:t>chơn </a:t>
            </a:r>
            <a:r>
              <a:rPr lang="vi-VN" sz="7000" b="1" kern="1200" baseline="0" dirty="0">
                <a:solidFill>
                  <a:srgbClr val="FFFF00"/>
                </a:solidFill>
                <a:effectLst/>
                <a:latin typeface="Arial" panose="020B0604020202020204" pitchFamily="34" charset="0"/>
                <a:ea typeface="+mj-ea"/>
                <a:cs typeface="Arial" panose="020B0604020202020204" pitchFamily="34" charset="0"/>
              </a:rPr>
              <a:t>mạnh hoài</a:t>
            </a:r>
            <a:r>
              <a:rPr lang="vi-VN" sz="7000" b="1" kern="1200" baseline="0" dirty="0">
                <a:solidFill>
                  <a:srgbClr val="FFFF00"/>
                </a:solidFill>
                <a:effectLst/>
              </a:rPr>
              <a:t>, </a:t>
            </a:r>
            <a:endParaRPr lang="en-US" dirty="0">
              <a:solidFill>
                <a:srgbClr val="FFFF00"/>
              </a:solidFill>
            </a:endParaRPr>
          </a:p>
        </p:txBody>
      </p:sp>
    </p:spTree>
    <p:extLst>
      <p:ext uri="{BB962C8B-B14F-4D97-AF65-F5344CB8AC3E}">
        <p14:creationId xmlns:p14="http://schemas.microsoft.com/office/powerpoint/2010/main" val="14790718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z="7000" b="1" kern="1200" baseline="0" dirty="0">
                <a:solidFill>
                  <a:srgbClr val="FFFF00"/>
                </a:solidFill>
                <a:effectLst/>
              </a:rPr>
              <a:t>Dầu chạy </a:t>
            </a:r>
            <a:r>
              <a:rPr lang="vi-VN" sz="7000" b="1" kern="1200" baseline="0" dirty="0" smtClean="0">
                <a:solidFill>
                  <a:srgbClr val="FFFF00"/>
                </a:solidFill>
                <a:effectLst/>
              </a:rPr>
              <a:t>mấy</a:t>
            </a:r>
            <a:r>
              <a:rPr lang="en-US" sz="7000" b="1" kern="1200" baseline="0" dirty="0" smtClean="0">
                <a:solidFill>
                  <a:srgbClr val="FFFF00"/>
                </a:solidFill>
                <a:effectLst/>
              </a:rPr>
              <a:t>,</a:t>
            </a:r>
            <a:br>
              <a:rPr lang="en-US" sz="7000" b="1" kern="1200" baseline="0" dirty="0" smtClean="0">
                <a:solidFill>
                  <a:srgbClr val="FFFF00"/>
                </a:solidFill>
                <a:effectLst/>
              </a:rPr>
            </a:br>
            <a:r>
              <a:rPr lang="vi-VN" sz="7000" b="1" kern="1200" baseline="0" dirty="0" smtClean="0">
                <a:solidFill>
                  <a:srgbClr val="FFFF00"/>
                </a:solidFill>
                <a:effectLst/>
              </a:rPr>
              <a:t>sức </a:t>
            </a:r>
            <a:r>
              <a:rPr lang="vi-VN" sz="7000" b="1" kern="1200" baseline="0" dirty="0">
                <a:solidFill>
                  <a:srgbClr val="FFFF00"/>
                </a:solidFill>
                <a:effectLst/>
              </a:rPr>
              <a:t>kém suy đâu nào, Bước luôn sức thêm dào. </a:t>
            </a:r>
            <a:endParaRPr lang="en-US" dirty="0">
              <a:solidFill>
                <a:srgbClr val="FFFF00"/>
              </a:solidFill>
            </a:endParaRPr>
          </a:p>
        </p:txBody>
      </p:sp>
    </p:spTree>
    <p:extLst>
      <p:ext uri="{BB962C8B-B14F-4D97-AF65-F5344CB8AC3E}">
        <p14:creationId xmlns:p14="http://schemas.microsoft.com/office/powerpoint/2010/main" val="9435150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spc="0" dirty="0"/>
              <a:t>3. Mừng lên </a:t>
            </a:r>
            <a:r>
              <a:rPr lang="vi-VN" spc="0"/>
              <a:t>nay Jêsus </a:t>
            </a:r>
            <a:r>
              <a:rPr lang="vi-VN" spc="0" dirty="0"/>
              <a:t>gần bên ta hoài, </a:t>
            </a:r>
            <a:r>
              <a:rPr lang="en-US" spc="0" dirty="0"/>
              <a:t/>
            </a:r>
            <a:br>
              <a:rPr lang="en-US" spc="0" dirty="0"/>
            </a:br>
            <a:r>
              <a:rPr lang="vi-VN" spc="0" dirty="0"/>
              <a:t>Cho đến nhắm mắt tắt hơi, </a:t>
            </a:r>
            <a:endParaRPr lang="en-US" dirty="0"/>
          </a:p>
        </p:txBody>
      </p:sp>
    </p:spTree>
    <p:extLst>
      <p:ext uri="{BB962C8B-B14F-4D97-AF65-F5344CB8AC3E}">
        <p14:creationId xmlns:p14="http://schemas.microsoft.com/office/powerpoint/2010/main" val="32712788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spc="0" dirty="0"/>
              <a:t>Nhìn lên nơi cao kia </a:t>
            </a:r>
            <a:r>
              <a:rPr lang="en-US" spc="0" dirty="0"/>
              <a:t/>
            </a:r>
            <a:br>
              <a:rPr lang="en-US" spc="0" dirty="0"/>
            </a:br>
            <a:r>
              <a:rPr lang="vi-VN" spc="0" dirty="0"/>
              <a:t>cùng chạy hăng hái, </a:t>
            </a:r>
            <a:r>
              <a:rPr lang="en-US" spc="0" dirty="0"/>
              <a:t/>
            </a:r>
            <a:br>
              <a:rPr lang="en-US" spc="0" dirty="0"/>
            </a:br>
            <a:r>
              <a:rPr lang="vi-VN" spc="0" dirty="0"/>
              <a:t>Chúa ban mọi ơn rộng rời. </a:t>
            </a:r>
          </a:p>
        </p:txBody>
      </p:sp>
    </p:spTree>
    <p:extLst>
      <p:ext uri="{BB962C8B-B14F-4D97-AF65-F5344CB8AC3E}">
        <p14:creationId xmlns:p14="http://schemas.microsoft.com/office/powerpoint/2010/main" val="21851149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rtl="0" eaLnBrk="1" latinLnBrk="0" hangingPunct="1">
              <a:buNone/>
            </a:pPr>
            <a:r>
              <a:rPr lang="vi-VN" sz="7000" b="1" kern="1200" baseline="0" dirty="0">
                <a:solidFill>
                  <a:srgbClr val="FFFF00"/>
                </a:solidFill>
                <a:effectLst/>
                <a:latin typeface="Arial" panose="020B0604020202020204" pitchFamily="34" charset="0"/>
                <a:ea typeface="+mj-ea"/>
                <a:cs typeface="Arial" panose="020B0604020202020204" pitchFamily="34" charset="0"/>
              </a:rPr>
              <a:t>Kìa, Chúa hứa giúp sức cho người </a:t>
            </a:r>
            <a:r>
              <a:rPr lang="vi-VN" sz="7000" b="1" kern="1200" baseline="0" dirty="0" smtClean="0">
                <a:solidFill>
                  <a:srgbClr val="FFFF00"/>
                </a:solidFill>
                <a:effectLst/>
                <a:latin typeface="Arial" panose="020B0604020202020204" pitchFamily="34" charset="0"/>
                <a:ea typeface="+mj-ea"/>
                <a:cs typeface="Arial" panose="020B0604020202020204" pitchFamily="34" charset="0"/>
              </a:rPr>
              <a:t>nào</a:t>
            </a:r>
            <a:r>
              <a:rPr lang="en-US" sz="7000" b="1" kern="1200" baseline="0" dirty="0" smtClean="0">
                <a:solidFill>
                  <a:srgbClr val="FFFF00"/>
                </a:solidFill>
                <a:effectLst/>
                <a:latin typeface="Arial" panose="020B0604020202020204" pitchFamily="34" charset="0"/>
                <a:ea typeface="+mj-ea"/>
                <a:cs typeface="Arial" panose="020B0604020202020204" pitchFamily="34" charset="0"/>
              </a:rPr>
              <a:t>,</a:t>
            </a:r>
            <a:r>
              <a:rPr lang="en-US" sz="7000" b="1" kern="1200" baseline="0" dirty="0">
                <a:solidFill>
                  <a:srgbClr val="FFFF00"/>
                </a:solidFill>
                <a:effectLst/>
                <a:latin typeface="Arial" panose="020B0604020202020204" pitchFamily="34" charset="0"/>
                <a:ea typeface="+mj-ea"/>
                <a:cs typeface="Arial" panose="020B0604020202020204" pitchFamily="34" charset="0"/>
              </a:rPr>
              <a:t/>
            </a:r>
            <a:br>
              <a:rPr lang="en-US" sz="7000" b="1" kern="1200" baseline="0" dirty="0">
                <a:solidFill>
                  <a:srgbClr val="FFFF00"/>
                </a:solidFill>
                <a:effectLst/>
                <a:latin typeface="Arial" panose="020B0604020202020204" pitchFamily="34" charset="0"/>
                <a:ea typeface="+mj-ea"/>
                <a:cs typeface="Arial" panose="020B0604020202020204" pitchFamily="34" charset="0"/>
              </a:rPr>
            </a:br>
            <a:r>
              <a:rPr lang="vi-VN" sz="7000" b="1" kern="1200" baseline="0" dirty="0">
                <a:solidFill>
                  <a:srgbClr val="FFFF00"/>
                </a:solidFill>
                <a:effectLst/>
                <a:latin typeface="Arial" panose="020B0604020202020204" pitchFamily="34" charset="0"/>
                <a:ea typeface="+mj-ea"/>
                <a:cs typeface="Arial" panose="020B0604020202020204" pitchFamily="34" charset="0"/>
              </a:rPr>
              <a:t>trông mong ơn chí cao</a:t>
            </a:r>
            <a:r>
              <a:rPr lang="vi-VN" sz="7000" b="1" kern="1200" baseline="0" dirty="0">
                <a:solidFill>
                  <a:srgbClr val="FFFF00"/>
                </a:solidFill>
                <a:effectLst/>
              </a:rPr>
              <a:t>, </a:t>
            </a:r>
            <a:endParaRPr lang="en-US" dirty="0">
              <a:solidFill>
                <a:srgbClr val="FFFF00"/>
              </a:solidFill>
            </a:endParaRPr>
          </a:p>
        </p:txBody>
      </p:sp>
    </p:spTree>
    <p:extLst>
      <p:ext uri="{BB962C8B-B14F-4D97-AF65-F5344CB8AC3E}">
        <p14:creationId xmlns:p14="http://schemas.microsoft.com/office/powerpoint/2010/main" val="16605653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73619-6990-46BD-8849-DE93CBA6AA4D}"/>
              </a:ext>
            </a:extLst>
          </p:cNvPr>
          <p:cNvSpPr>
            <a:spLocks noGrp="1"/>
          </p:cNvSpPr>
          <p:nvPr>
            <p:ph type="title"/>
          </p:nvPr>
        </p:nvSpPr>
        <p:spPr/>
        <p:txBody>
          <a:bodyPr/>
          <a:lstStyle/>
          <a:p>
            <a:r>
              <a:rPr lang="vi-VN" sz="7000" b="1" kern="1200" baseline="0" dirty="0">
                <a:solidFill>
                  <a:srgbClr val="FFFF00"/>
                </a:solidFill>
                <a:effectLst/>
              </a:rPr>
              <a:t>Như chim </a:t>
            </a:r>
            <a:r>
              <a:rPr lang="vi-VN" sz="7000" b="1" kern="1200" baseline="0" dirty="0" smtClean="0">
                <a:solidFill>
                  <a:srgbClr val="FFFF00"/>
                </a:solidFill>
                <a:effectLst/>
              </a:rPr>
              <a:t>ưng</a:t>
            </a:r>
            <a:r>
              <a:rPr lang="en-US" sz="7000" b="1" kern="1200" baseline="0" dirty="0" smtClean="0">
                <a:solidFill>
                  <a:srgbClr val="FFFF00"/>
                </a:solidFill>
                <a:effectLst/>
              </a:rPr>
              <a:t/>
            </a:r>
            <a:br>
              <a:rPr lang="en-US" sz="7000" b="1" kern="1200" baseline="0" dirty="0" smtClean="0">
                <a:solidFill>
                  <a:srgbClr val="FFFF00"/>
                </a:solidFill>
                <a:effectLst/>
              </a:rPr>
            </a:br>
            <a:r>
              <a:rPr lang="vi-VN" sz="7000" b="1" kern="1200" baseline="0" dirty="0" smtClean="0">
                <a:solidFill>
                  <a:srgbClr val="FFFF00"/>
                </a:solidFill>
                <a:effectLst/>
              </a:rPr>
              <a:t>lước </a:t>
            </a:r>
            <a:r>
              <a:rPr lang="vi-VN" sz="7000" b="1" kern="1200" baseline="0" dirty="0">
                <a:solidFill>
                  <a:srgbClr val="FFFF00"/>
                </a:solidFill>
                <a:effectLst/>
              </a:rPr>
              <a:t>từng </a:t>
            </a:r>
            <a:r>
              <a:rPr lang="vi-VN" sz="7000" b="1" kern="1200" baseline="0" dirty="0" smtClean="0">
                <a:solidFill>
                  <a:srgbClr val="FFFF00"/>
                </a:solidFill>
                <a:effectLst/>
              </a:rPr>
              <a:t>mây</a:t>
            </a:r>
            <a:r>
              <a:rPr lang="en-US" sz="7000" b="1" kern="1200" baseline="0" dirty="0" smtClean="0">
                <a:solidFill>
                  <a:srgbClr val="FFFF00"/>
                </a:solidFill>
                <a:effectLst/>
              </a:rPr>
              <a:t>,</a:t>
            </a:r>
            <a:br>
              <a:rPr lang="en-US" sz="7000" b="1" kern="1200" baseline="0" dirty="0" smtClean="0">
                <a:solidFill>
                  <a:srgbClr val="FFFF00"/>
                </a:solidFill>
                <a:effectLst/>
              </a:rPr>
            </a:br>
            <a:r>
              <a:rPr lang="vi-VN" sz="7000" b="1" kern="1200" baseline="0" dirty="0" smtClean="0">
                <a:solidFill>
                  <a:srgbClr val="FFFF00"/>
                </a:solidFill>
                <a:effectLst/>
              </a:rPr>
              <a:t>tung </a:t>
            </a:r>
            <a:r>
              <a:rPr lang="vi-VN" sz="7000" b="1" kern="1200" baseline="0" dirty="0">
                <a:solidFill>
                  <a:srgbClr val="FFFF00"/>
                </a:solidFill>
                <a:effectLst/>
              </a:rPr>
              <a:t>trên </a:t>
            </a:r>
            <a:r>
              <a:rPr lang="vi-VN" sz="7000" b="1" kern="1200" baseline="0" dirty="0" smtClean="0">
                <a:solidFill>
                  <a:srgbClr val="FFFF00"/>
                </a:solidFill>
                <a:effectLst/>
              </a:rPr>
              <a:t>không,</a:t>
            </a:r>
            <a:r>
              <a:rPr lang="en-US" sz="7000" b="1" kern="1200" baseline="0" dirty="0" smtClean="0">
                <a:solidFill>
                  <a:srgbClr val="FFFF00"/>
                </a:solidFill>
                <a:effectLst/>
              </a:rPr>
              <a:t/>
            </a:r>
            <a:br>
              <a:rPr lang="en-US" sz="7000" b="1" kern="1200" baseline="0" dirty="0" smtClean="0">
                <a:solidFill>
                  <a:srgbClr val="FFFF00"/>
                </a:solidFill>
                <a:effectLst/>
              </a:rPr>
            </a:br>
            <a:r>
              <a:rPr lang="vi-VN" sz="7000" b="1" kern="1200" baseline="0" dirty="0" smtClean="0">
                <a:solidFill>
                  <a:srgbClr val="FFFF00"/>
                </a:solidFill>
                <a:effectLst/>
              </a:rPr>
              <a:t>Bay </a:t>
            </a:r>
            <a:r>
              <a:rPr lang="vi-VN" sz="7000" b="1" kern="1200" baseline="0" dirty="0">
                <a:solidFill>
                  <a:srgbClr val="FFFF00"/>
                </a:solidFill>
                <a:effectLst/>
              </a:rPr>
              <a:t>cao không </a:t>
            </a:r>
            <a:r>
              <a:rPr lang="vi-VN" sz="7000" b="1" kern="1200" baseline="0" dirty="0" smtClean="0">
                <a:solidFill>
                  <a:srgbClr val="FFFF00"/>
                </a:solidFill>
                <a:effectLst/>
              </a:rPr>
              <a:t>mỏi</a:t>
            </a:r>
            <a:r>
              <a:rPr lang="en-US" sz="7000" b="1" kern="1200" baseline="0" dirty="0" smtClean="0">
                <a:solidFill>
                  <a:srgbClr val="FFFF00"/>
                </a:solidFill>
                <a:effectLst/>
              </a:rPr>
              <a:t/>
            </a:r>
            <a:br>
              <a:rPr lang="en-US" sz="7000" b="1" kern="1200" baseline="0" dirty="0" smtClean="0">
                <a:solidFill>
                  <a:srgbClr val="FFFF00"/>
                </a:solidFill>
                <a:effectLst/>
              </a:rPr>
            </a:br>
            <a:r>
              <a:rPr lang="vi-VN" sz="7000" b="1" kern="1200" baseline="0" dirty="0" smtClean="0">
                <a:solidFill>
                  <a:srgbClr val="FFFF00"/>
                </a:solidFill>
                <a:effectLst/>
              </a:rPr>
              <a:t>cánh </a:t>
            </a:r>
            <a:r>
              <a:rPr lang="vi-VN" sz="7000" b="1" kern="1200" baseline="0" dirty="0">
                <a:solidFill>
                  <a:srgbClr val="FFFF00"/>
                </a:solidFill>
                <a:effectLst/>
              </a:rPr>
              <a:t>hồng, </a:t>
            </a:r>
            <a:endParaRPr lang="en-US" dirty="0">
              <a:solidFill>
                <a:srgbClr val="FFFF00"/>
              </a:solidFill>
            </a:endParaRPr>
          </a:p>
        </p:txBody>
      </p:sp>
    </p:spTree>
    <p:extLst>
      <p:ext uri="{BB962C8B-B14F-4D97-AF65-F5344CB8AC3E}">
        <p14:creationId xmlns:p14="http://schemas.microsoft.com/office/powerpoint/2010/main" val="28324141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rtl="0" eaLnBrk="1" latinLnBrk="0" hangingPunct="1">
              <a:buNone/>
            </a:pPr>
            <a:r>
              <a:rPr lang="en-US" sz="7000" b="1" kern="1200" baseline="0" dirty="0">
                <a:solidFill>
                  <a:schemeClr val="bg1"/>
                </a:solidFill>
                <a:effectLst/>
                <a:latin typeface="Arial" panose="020B0604020202020204" pitchFamily="34" charset="0"/>
                <a:ea typeface="+mj-ea"/>
                <a:cs typeface="Arial" panose="020B0604020202020204" pitchFamily="34" charset="0"/>
              </a:rPr>
              <a:t>1. </a:t>
            </a:r>
            <a:r>
              <a:rPr lang="vi-VN" sz="7000" b="1" kern="1200" baseline="0" dirty="0">
                <a:solidFill>
                  <a:schemeClr val="bg1"/>
                </a:solidFill>
                <a:effectLst/>
                <a:latin typeface="Arial" panose="020B0604020202020204" pitchFamily="34" charset="0"/>
                <a:ea typeface="+mj-ea"/>
                <a:cs typeface="Arial" panose="020B0604020202020204" pitchFamily="34" charset="0"/>
              </a:rPr>
              <a:t>Đồng thiêng ai </a:t>
            </a:r>
            <a:r>
              <a:rPr lang="vi-VN" sz="7000" b="1" kern="1200" baseline="0" dirty="0" smtClean="0">
                <a:solidFill>
                  <a:schemeClr val="bg1"/>
                </a:solidFill>
                <a:effectLst/>
                <a:latin typeface="Arial" panose="020B0604020202020204" pitchFamily="34" charset="0"/>
                <a:ea typeface="+mj-ea"/>
                <a:cs typeface="Arial" panose="020B0604020202020204" pitchFamily="34" charset="0"/>
              </a:rPr>
              <a:t>kia</a:t>
            </a:r>
            <a:r>
              <a:rPr lang="en-US" sz="7000" b="1" kern="1200" baseline="0" dirty="0" smtClean="0">
                <a:solidFill>
                  <a:schemeClr val="bg1"/>
                </a:solidFill>
                <a:effectLst/>
                <a:latin typeface="Arial" panose="020B0604020202020204" pitchFamily="34" charset="0"/>
                <a:ea typeface="+mj-ea"/>
                <a:cs typeface="Arial" panose="020B0604020202020204" pitchFamily="34" charset="0"/>
              </a:rPr>
              <a:t/>
            </a:r>
            <a:br>
              <a:rPr lang="en-US" sz="7000" b="1" kern="1200" baseline="0" dirty="0" smtClean="0">
                <a:solidFill>
                  <a:schemeClr val="bg1"/>
                </a:solidFill>
                <a:effectLst/>
                <a:latin typeface="Arial" panose="020B0604020202020204" pitchFamily="34" charset="0"/>
                <a:ea typeface="+mj-ea"/>
                <a:cs typeface="Arial" panose="020B0604020202020204" pitchFamily="34" charset="0"/>
              </a:rPr>
            </a:br>
            <a:r>
              <a:rPr lang="vi-VN" sz="7000" b="1" kern="1200" baseline="0" dirty="0" smtClean="0">
                <a:solidFill>
                  <a:schemeClr val="bg1"/>
                </a:solidFill>
                <a:effectLst/>
                <a:latin typeface="Arial" panose="020B0604020202020204" pitchFamily="34" charset="0"/>
                <a:ea typeface="+mj-ea"/>
                <a:cs typeface="Arial" panose="020B0604020202020204" pitchFamily="34" charset="0"/>
              </a:rPr>
              <a:t>đang </a:t>
            </a:r>
            <a:r>
              <a:rPr lang="vi-VN" sz="7000" b="1" kern="1200" baseline="0" dirty="0">
                <a:solidFill>
                  <a:schemeClr val="bg1"/>
                </a:solidFill>
                <a:effectLst/>
                <a:latin typeface="Arial" panose="020B0604020202020204" pitchFamily="34" charset="0"/>
                <a:ea typeface="+mj-ea"/>
                <a:cs typeface="Arial" panose="020B0604020202020204" pitchFamily="34" charset="0"/>
              </a:rPr>
              <a:t>gặt thâu hoa </a:t>
            </a:r>
            <a:r>
              <a:rPr lang="vi-VN" sz="7000" b="1" kern="1200" baseline="0" dirty="0" smtClean="0">
                <a:solidFill>
                  <a:schemeClr val="bg1"/>
                </a:solidFill>
                <a:effectLst/>
                <a:latin typeface="Arial" panose="020B0604020202020204" pitchFamily="34" charset="0"/>
                <a:ea typeface="+mj-ea"/>
                <a:cs typeface="Arial" panose="020B0604020202020204" pitchFamily="34" charset="0"/>
              </a:rPr>
              <a:t>màu,</a:t>
            </a:r>
            <a:r>
              <a:rPr lang="en-US" sz="7000" b="1" kern="1200" baseline="0" dirty="0" smtClean="0">
                <a:solidFill>
                  <a:schemeClr val="bg1"/>
                </a:solidFill>
                <a:effectLst/>
                <a:latin typeface="Arial" panose="020B0604020202020204" pitchFamily="34" charset="0"/>
                <a:ea typeface="+mj-ea"/>
                <a:cs typeface="Arial" panose="020B0604020202020204" pitchFamily="34" charset="0"/>
              </a:rPr>
              <a:t/>
            </a:r>
            <a:br>
              <a:rPr lang="en-US" sz="7000" b="1" kern="1200" baseline="0" dirty="0" smtClean="0">
                <a:solidFill>
                  <a:schemeClr val="bg1"/>
                </a:solidFill>
                <a:effectLst/>
                <a:latin typeface="Arial" panose="020B0604020202020204" pitchFamily="34" charset="0"/>
                <a:ea typeface="+mj-ea"/>
                <a:cs typeface="Arial" panose="020B0604020202020204" pitchFamily="34" charset="0"/>
              </a:rPr>
            </a:br>
            <a:r>
              <a:rPr lang="vi-VN" sz="7000" b="1" kern="1200" baseline="0" dirty="0" smtClean="0">
                <a:solidFill>
                  <a:schemeClr val="bg1"/>
                </a:solidFill>
                <a:effectLst/>
                <a:latin typeface="Arial" panose="020B0604020202020204" pitchFamily="34" charset="0"/>
                <a:ea typeface="+mj-ea"/>
                <a:cs typeface="Arial" panose="020B0604020202020204" pitchFamily="34" charset="0"/>
              </a:rPr>
              <a:t>Ươn </a:t>
            </a:r>
            <a:r>
              <a:rPr lang="vi-VN" sz="7000" b="1" kern="1200" baseline="0" dirty="0">
                <a:solidFill>
                  <a:schemeClr val="bg1"/>
                </a:solidFill>
                <a:effectLst/>
                <a:latin typeface="Arial" panose="020B0604020202020204" pitchFamily="34" charset="0"/>
                <a:ea typeface="+mj-ea"/>
                <a:cs typeface="Arial" panose="020B0604020202020204" pitchFamily="34" charset="0"/>
              </a:rPr>
              <a:t>yếu thưa </a:t>
            </a:r>
            <a:r>
              <a:rPr lang="vi-VN" sz="7000" b="1" kern="1200" baseline="0" dirty="0" smtClean="0">
                <a:solidFill>
                  <a:schemeClr val="bg1"/>
                </a:solidFill>
                <a:effectLst/>
                <a:latin typeface="Arial" panose="020B0604020202020204" pitchFamily="34" charset="0"/>
                <a:ea typeface="+mj-ea"/>
                <a:cs typeface="Arial" panose="020B0604020202020204" pitchFamily="34" charset="0"/>
              </a:rPr>
              <a:t>thớt</a:t>
            </a:r>
            <a:r>
              <a:rPr lang="en-US" sz="7000" b="1" kern="1200" baseline="0" dirty="0" smtClean="0">
                <a:solidFill>
                  <a:schemeClr val="bg1"/>
                </a:solidFill>
                <a:effectLst/>
                <a:latin typeface="Arial" panose="020B0604020202020204" pitchFamily="34" charset="0"/>
                <a:ea typeface="+mj-ea"/>
                <a:cs typeface="Arial" panose="020B0604020202020204" pitchFamily="34" charset="0"/>
              </a:rPr>
              <a:t/>
            </a:r>
            <a:br>
              <a:rPr lang="en-US" sz="7000" b="1" kern="1200" baseline="0" dirty="0" smtClean="0">
                <a:solidFill>
                  <a:schemeClr val="bg1"/>
                </a:solidFill>
                <a:effectLst/>
                <a:latin typeface="Arial" panose="020B0604020202020204" pitchFamily="34" charset="0"/>
                <a:ea typeface="+mj-ea"/>
                <a:cs typeface="Arial" panose="020B0604020202020204" pitchFamily="34" charset="0"/>
              </a:rPr>
            </a:br>
            <a:r>
              <a:rPr lang="vi-VN" sz="7000" b="1" kern="1200" baseline="0" dirty="0" smtClean="0">
                <a:solidFill>
                  <a:schemeClr val="bg1"/>
                </a:solidFill>
                <a:effectLst/>
                <a:latin typeface="Arial" panose="020B0604020202020204" pitchFamily="34" charset="0"/>
                <a:ea typeface="+mj-ea"/>
                <a:cs typeface="Arial" panose="020B0604020202020204" pitchFamily="34" charset="0"/>
              </a:rPr>
              <a:t>đến </a:t>
            </a:r>
            <a:r>
              <a:rPr lang="vi-VN" sz="7000" b="1" kern="1200" baseline="0" dirty="0">
                <a:solidFill>
                  <a:schemeClr val="bg1"/>
                </a:solidFill>
                <a:effectLst/>
                <a:latin typeface="Arial" panose="020B0604020202020204" pitchFamily="34" charset="0"/>
                <a:ea typeface="+mj-ea"/>
                <a:cs typeface="Arial" panose="020B0604020202020204" pitchFamily="34" charset="0"/>
              </a:rPr>
              <a:t>đâu, </a:t>
            </a:r>
            <a:endParaRPr lang="en-US" dirty="0"/>
          </a:p>
        </p:txBody>
      </p:sp>
    </p:spTree>
    <p:extLst>
      <p:ext uri="{BB962C8B-B14F-4D97-AF65-F5344CB8AC3E}">
        <p14:creationId xmlns:p14="http://schemas.microsoft.com/office/powerpoint/2010/main" val="24262678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EE030-257A-4205-BB91-5C81B7692C5C}"/>
              </a:ext>
            </a:extLst>
          </p:cNvPr>
          <p:cNvSpPr>
            <a:spLocks noGrp="1"/>
          </p:cNvSpPr>
          <p:nvPr>
            <p:ph type="title"/>
          </p:nvPr>
        </p:nvSpPr>
        <p:spPr/>
        <p:txBody>
          <a:bodyPr/>
          <a:lstStyle/>
          <a:p>
            <a:r>
              <a:rPr lang="vi-VN" sz="7000" b="1" kern="1200" baseline="0" dirty="0">
                <a:solidFill>
                  <a:srgbClr val="FFFF00"/>
                </a:solidFill>
                <a:effectLst/>
              </a:rPr>
              <a:t>Dầu chạy </a:t>
            </a:r>
            <a:r>
              <a:rPr lang="vi-VN" sz="7000" b="1" kern="1200" baseline="0" dirty="0" smtClean="0">
                <a:solidFill>
                  <a:srgbClr val="FFFF00"/>
                </a:solidFill>
                <a:effectLst/>
              </a:rPr>
              <a:t>mấy</a:t>
            </a:r>
            <a:r>
              <a:rPr lang="en-US" sz="7000" b="1" kern="1200" baseline="0" dirty="0" smtClean="0">
                <a:solidFill>
                  <a:srgbClr val="FFFF00"/>
                </a:solidFill>
                <a:effectLst/>
              </a:rPr>
              <a:t>,</a:t>
            </a:r>
            <a:br>
              <a:rPr lang="en-US" sz="7000" b="1" kern="1200" baseline="0" dirty="0" smtClean="0">
                <a:solidFill>
                  <a:srgbClr val="FFFF00"/>
                </a:solidFill>
                <a:effectLst/>
              </a:rPr>
            </a:br>
            <a:r>
              <a:rPr lang="vi-VN" sz="7000" b="1" kern="1200" baseline="0" dirty="0" smtClean="0">
                <a:solidFill>
                  <a:srgbClr val="FFFF00"/>
                </a:solidFill>
                <a:effectLst/>
              </a:rPr>
              <a:t>sức </a:t>
            </a:r>
            <a:r>
              <a:rPr lang="vi-VN" sz="7000" b="1" kern="1200" baseline="0" dirty="0">
                <a:solidFill>
                  <a:srgbClr val="FFFF00"/>
                </a:solidFill>
                <a:effectLst/>
              </a:rPr>
              <a:t>vẫn dẻo </a:t>
            </a:r>
            <a:r>
              <a:rPr lang="vi-VN" sz="7000" b="1" kern="1200" baseline="0" dirty="0" smtClean="0">
                <a:solidFill>
                  <a:srgbClr val="FFFF00"/>
                </a:solidFill>
                <a:effectLst/>
              </a:rPr>
              <a:t>dai,</a:t>
            </a:r>
            <a:r>
              <a:rPr lang="en-US" sz="7000" b="1" kern="1200" baseline="0" dirty="0" smtClean="0">
                <a:solidFill>
                  <a:srgbClr val="FFFF00"/>
                </a:solidFill>
                <a:effectLst/>
              </a:rPr>
              <a:t/>
            </a:r>
            <a:br>
              <a:rPr lang="en-US" sz="7000" b="1" kern="1200" baseline="0" dirty="0" smtClean="0">
                <a:solidFill>
                  <a:srgbClr val="FFFF00"/>
                </a:solidFill>
                <a:effectLst/>
              </a:rPr>
            </a:br>
            <a:r>
              <a:rPr lang="vi-VN" sz="7000" b="1" kern="1200" baseline="0" dirty="0" smtClean="0">
                <a:solidFill>
                  <a:srgbClr val="FFFF00"/>
                </a:solidFill>
                <a:effectLst/>
              </a:rPr>
              <a:t>Bước </a:t>
            </a:r>
            <a:r>
              <a:rPr lang="vi-VN" sz="7000" b="1" kern="1200" baseline="0" dirty="0">
                <a:solidFill>
                  <a:srgbClr val="FFFF00"/>
                </a:solidFill>
                <a:effectLst/>
              </a:rPr>
              <a:t>luôn không </a:t>
            </a:r>
            <a:r>
              <a:rPr lang="vi-VN" sz="7000" b="1" kern="1200" baseline="0" dirty="0" smtClean="0">
                <a:solidFill>
                  <a:srgbClr val="FFFF00"/>
                </a:solidFill>
                <a:effectLst/>
              </a:rPr>
              <a:t>mệt</a:t>
            </a:r>
            <a:r>
              <a:rPr lang="en-US" sz="7000" b="1" kern="1200" baseline="0" dirty="0" smtClean="0">
                <a:solidFill>
                  <a:srgbClr val="FFFF00"/>
                </a:solidFill>
                <a:effectLst/>
              </a:rPr>
              <a:t>,</a:t>
            </a:r>
            <a:r>
              <a:rPr lang="vi-VN" sz="7000" b="1" kern="1200" baseline="0" dirty="0" smtClean="0">
                <a:solidFill>
                  <a:srgbClr val="FFFF00"/>
                </a:solidFill>
                <a:effectLst/>
              </a:rPr>
              <a:t> </a:t>
            </a:r>
            <a:r>
              <a:rPr lang="vi-VN" sz="7000" b="1" kern="1200" baseline="0" dirty="0">
                <a:solidFill>
                  <a:srgbClr val="FFFF00"/>
                </a:solidFill>
                <a:effectLst/>
              </a:rPr>
              <a:t>càng hăng hái,</a:t>
            </a:r>
            <a:endParaRPr lang="en-US" dirty="0">
              <a:solidFill>
                <a:srgbClr val="FFFF00"/>
              </a:solidFill>
            </a:endParaRPr>
          </a:p>
        </p:txBody>
      </p:sp>
    </p:spTree>
    <p:extLst>
      <p:ext uri="{BB962C8B-B14F-4D97-AF65-F5344CB8AC3E}">
        <p14:creationId xmlns:p14="http://schemas.microsoft.com/office/powerpoint/2010/main" val="17209654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z="7000" b="1" kern="1200" baseline="0" dirty="0">
                <a:solidFill>
                  <a:srgbClr val="FFFF00"/>
                </a:solidFill>
                <a:effectLst/>
                <a:latin typeface="Arial" panose="020B0604020202020204" pitchFamily="34" charset="0"/>
                <a:ea typeface="+mj-ea"/>
                <a:cs typeface="Arial" panose="020B0604020202020204" pitchFamily="34" charset="0"/>
              </a:rPr>
              <a:t> Dầu chạy mấ</a:t>
            </a:r>
            <a:r>
              <a:rPr lang="en-US" sz="7000" b="1" kern="1200" baseline="0" dirty="0" smtClean="0">
                <a:solidFill>
                  <a:srgbClr val="FFFF00"/>
                </a:solidFill>
                <a:effectLst/>
                <a:latin typeface="Arial" panose="020B0604020202020204" pitchFamily="34" charset="0"/>
                <a:ea typeface="+mj-ea"/>
                <a:cs typeface="Arial" panose="020B0604020202020204" pitchFamily="34" charset="0"/>
              </a:rPr>
              <a:t>y</a:t>
            </a:r>
            <a:r>
              <a:rPr lang="en-US" dirty="0" smtClean="0">
                <a:solidFill>
                  <a:srgbClr val="FFFF00"/>
                </a:solidFill>
              </a:rPr>
              <a:t>,</a:t>
            </a:r>
            <a:br>
              <a:rPr lang="en-US" dirty="0" smtClean="0">
                <a:solidFill>
                  <a:srgbClr val="FFFF00"/>
                </a:solidFill>
              </a:rPr>
            </a:br>
            <a:r>
              <a:rPr lang="vi-VN" sz="7000" b="1" kern="1200" baseline="0" dirty="0" smtClean="0">
                <a:solidFill>
                  <a:srgbClr val="FFFF00"/>
                </a:solidFill>
                <a:effectLst/>
                <a:latin typeface="Arial" panose="020B0604020202020204" pitchFamily="34" charset="0"/>
                <a:ea typeface="+mj-ea"/>
                <a:cs typeface="Arial" panose="020B0604020202020204" pitchFamily="34" charset="0"/>
              </a:rPr>
              <a:t>sức </a:t>
            </a:r>
            <a:r>
              <a:rPr lang="vi-VN" sz="7000" b="1" kern="1200" baseline="0" dirty="0">
                <a:solidFill>
                  <a:srgbClr val="FFFF00"/>
                </a:solidFill>
                <a:effectLst/>
                <a:latin typeface="Arial" panose="020B0604020202020204" pitchFamily="34" charset="0"/>
                <a:ea typeface="+mj-ea"/>
                <a:cs typeface="Arial" panose="020B0604020202020204" pitchFamily="34" charset="0"/>
              </a:rPr>
              <a:t>vẫn dẻo </a:t>
            </a:r>
            <a:r>
              <a:rPr lang="vi-VN" sz="7000" b="1" kern="1200" baseline="0" dirty="0" smtClean="0">
                <a:solidFill>
                  <a:srgbClr val="FFFF00"/>
                </a:solidFill>
                <a:effectLst/>
                <a:latin typeface="Arial" panose="020B0604020202020204" pitchFamily="34" charset="0"/>
                <a:ea typeface="+mj-ea"/>
                <a:cs typeface="Arial" panose="020B0604020202020204" pitchFamily="34" charset="0"/>
              </a:rPr>
              <a:t>dai,</a:t>
            </a:r>
            <a:r>
              <a:rPr lang="en-US" dirty="0">
                <a:solidFill>
                  <a:srgbClr val="FFFF00"/>
                </a:solidFill>
              </a:rPr>
              <a:t/>
            </a:r>
            <a:br>
              <a:rPr lang="en-US" dirty="0">
                <a:solidFill>
                  <a:srgbClr val="FFFF00"/>
                </a:solidFill>
              </a:rPr>
            </a:br>
            <a:r>
              <a:rPr lang="vi-VN" sz="7000" b="1" kern="1200" baseline="0" dirty="0" smtClean="0">
                <a:solidFill>
                  <a:srgbClr val="FFFF00"/>
                </a:solidFill>
                <a:effectLst/>
                <a:latin typeface="Arial" panose="020B0604020202020204" pitchFamily="34" charset="0"/>
                <a:ea typeface="+mj-ea"/>
                <a:cs typeface="Arial" panose="020B0604020202020204" pitchFamily="34" charset="0"/>
              </a:rPr>
              <a:t>Bước </a:t>
            </a:r>
            <a:r>
              <a:rPr lang="vi-VN" sz="7000" b="1" kern="1200" baseline="0" dirty="0">
                <a:solidFill>
                  <a:srgbClr val="FFFF00"/>
                </a:solidFill>
                <a:effectLst/>
                <a:latin typeface="Arial" panose="020B0604020202020204" pitchFamily="34" charset="0"/>
                <a:ea typeface="+mj-ea"/>
                <a:cs typeface="Arial" panose="020B0604020202020204" pitchFamily="34" charset="0"/>
              </a:rPr>
              <a:t>đi, đi </a:t>
            </a:r>
            <a:r>
              <a:rPr lang="vi-VN" sz="7000" b="1" kern="1200" baseline="0" dirty="0" smtClean="0">
                <a:solidFill>
                  <a:srgbClr val="FFFF00"/>
                </a:solidFill>
                <a:effectLst/>
                <a:latin typeface="Arial" panose="020B0604020202020204" pitchFamily="34" charset="0"/>
                <a:ea typeface="+mj-ea"/>
                <a:cs typeface="Arial" panose="020B0604020202020204" pitchFamily="34" charset="0"/>
              </a:rPr>
              <a:t>luôn</a:t>
            </a:r>
            <a:r>
              <a:rPr lang="en-US" sz="7000" b="1" kern="1200" baseline="0" dirty="0" smtClean="0">
                <a:solidFill>
                  <a:srgbClr val="FFFF00"/>
                </a:solidFill>
                <a:effectLst/>
                <a:latin typeface="Arial" panose="020B0604020202020204" pitchFamily="34" charset="0"/>
                <a:ea typeface="+mj-ea"/>
                <a:cs typeface="Arial" panose="020B0604020202020204" pitchFamily="34" charset="0"/>
              </a:rPr>
              <a:t/>
            </a:r>
            <a:br>
              <a:rPr lang="en-US" sz="7000" b="1" kern="1200" baseline="0" dirty="0" smtClean="0">
                <a:solidFill>
                  <a:srgbClr val="FFFF00"/>
                </a:solidFill>
                <a:effectLst/>
                <a:latin typeface="Arial" panose="020B0604020202020204" pitchFamily="34" charset="0"/>
                <a:ea typeface="+mj-ea"/>
                <a:cs typeface="Arial" panose="020B0604020202020204" pitchFamily="34" charset="0"/>
              </a:rPr>
            </a:br>
            <a:r>
              <a:rPr lang="vi-VN" sz="7000" b="1" kern="1200" baseline="0" dirty="0" smtClean="0">
                <a:solidFill>
                  <a:srgbClr val="FFFF00"/>
                </a:solidFill>
                <a:effectLst/>
                <a:latin typeface="Arial" panose="020B0604020202020204" pitchFamily="34" charset="0"/>
                <a:ea typeface="+mj-ea"/>
                <a:cs typeface="Arial" panose="020B0604020202020204" pitchFamily="34" charset="0"/>
              </a:rPr>
              <a:t>chơn </a:t>
            </a:r>
            <a:r>
              <a:rPr lang="vi-VN" sz="7000" b="1" kern="1200" baseline="0" dirty="0">
                <a:solidFill>
                  <a:srgbClr val="FFFF00"/>
                </a:solidFill>
                <a:effectLst/>
                <a:latin typeface="Arial" panose="020B0604020202020204" pitchFamily="34" charset="0"/>
                <a:ea typeface="+mj-ea"/>
                <a:cs typeface="Arial" panose="020B0604020202020204" pitchFamily="34" charset="0"/>
              </a:rPr>
              <a:t>mạnh hoài</a:t>
            </a:r>
            <a:r>
              <a:rPr lang="vi-VN" sz="7000" b="1" kern="1200" baseline="0" dirty="0">
                <a:solidFill>
                  <a:srgbClr val="FFFF00"/>
                </a:solidFill>
                <a:effectLst/>
              </a:rPr>
              <a:t>, </a:t>
            </a:r>
            <a:endParaRPr lang="en-US" dirty="0">
              <a:solidFill>
                <a:srgbClr val="FFFF00"/>
              </a:solidFill>
            </a:endParaRPr>
          </a:p>
        </p:txBody>
      </p:sp>
    </p:spTree>
    <p:extLst>
      <p:ext uri="{BB962C8B-B14F-4D97-AF65-F5344CB8AC3E}">
        <p14:creationId xmlns:p14="http://schemas.microsoft.com/office/powerpoint/2010/main" val="32784674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z="7000" b="1" kern="1200" baseline="0" dirty="0">
                <a:solidFill>
                  <a:srgbClr val="FFFF00"/>
                </a:solidFill>
                <a:effectLst/>
              </a:rPr>
              <a:t>Dầu chạy </a:t>
            </a:r>
            <a:r>
              <a:rPr lang="vi-VN" sz="7000" b="1" kern="1200" baseline="0" dirty="0" smtClean="0">
                <a:solidFill>
                  <a:srgbClr val="FFFF00"/>
                </a:solidFill>
                <a:effectLst/>
              </a:rPr>
              <a:t>mấy</a:t>
            </a:r>
            <a:r>
              <a:rPr lang="en-US" sz="7000" b="1" kern="1200" baseline="0" dirty="0" smtClean="0">
                <a:solidFill>
                  <a:srgbClr val="FFFF00"/>
                </a:solidFill>
                <a:effectLst/>
              </a:rPr>
              <a:t>,</a:t>
            </a:r>
            <a:br>
              <a:rPr lang="en-US" sz="7000" b="1" kern="1200" baseline="0" dirty="0" smtClean="0">
                <a:solidFill>
                  <a:srgbClr val="FFFF00"/>
                </a:solidFill>
                <a:effectLst/>
              </a:rPr>
            </a:br>
            <a:r>
              <a:rPr lang="vi-VN" sz="7000" b="1" kern="1200" baseline="0" dirty="0" smtClean="0">
                <a:solidFill>
                  <a:srgbClr val="FFFF00"/>
                </a:solidFill>
                <a:effectLst/>
              </a:rPr>
              <a:t>sức </a:t>
            </a:r>
            <a:r>
              <a:rPr lang="vi-VN" sz="7000" b="1" kern="1200" baseline="0" dirty="0">
                <a:solidFill>
                  <a:srgbClr val="FFFF00"/>
                </a:solidFill>
                <a:effectLst/>
              </a:rPr>
              <a:t>kém suy đâu nào, Bước luôn sức thêm dào. </a:t>
            </a:r>
            <a:endParaRPr lang="en-US" dirty="0">
              <a:solidFill>
                <a:srgbClr val="FFFF00"/>
              </a:solidFill>
            </a:endParaRPr>
          </a:p>
        </p:txBody>
      </p:sp>
    </p:spTree>
    <p:extLst>
      <p:ext uri="{BB962C8B-B14F-4D97-AF65-F5344CB8AC3E}">
        <p14:creationId xmlns:p14="http://schemas.microsoft.com/office/powerpoint/2010/main" val="12417128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rtl="0" eaLnBrk="1" latinLnBrk="0" hangingPunct="1">
              <a:buNone/>
            </a:pPr>
            <a:r>
              <a:rPr lang="vi-VN" sz="7000" b="1" kern="1200" baseline="0" dirty="0">
                <a:solidFill>
                  <a:schemeClr val="bg1"/>
                </a:solidFill>
                <a:effectLst/>
                <a:latin typeface="Arial" panose="020B0604020202020204" pitchFamily="34" charset="0"/>
                <a:ea typeface="+mj-ea"/>
                <a:cs typeface="Arial" panose="020B0604020202020204" pitchFamily="34" charset="0"/>
              </a:rPr>
              <a:t>Lại ngay nơi Jêsus quyền năng nương </a:t>
            </a:r>
            <a:r>
              <a:rPr lang="vi-VN" sz="7000" b="1" kern="1200" baseline="0" dirty="0" smtClean="0">
                <a:solidFill>
                  <a:schemeClr val="bg1"/>
                </a:solidFill>
                <a:effectLst/>
                <a:latin typeface="Arial" panose="020B0604020202020204" pitchFamily="34" charset="0"/>
                <a:ea typeface="+mj-ea"/>
                <a:cs typeface="Arial" panose="020B0604020202020204" pitchFamily="34" charset="0"/>
              </a:rPr>
              <a:t>náu,</a:t>
            </a:r>
            <a:r>
              <a:rPr lang="en-US" sz="7000" b="1" kern="1200" baseline="0" dirty="0" smtClean="0">
                <a:solidFill>
                  <a:schemeClr val="bg1"/>
                </a:solidFill>
                <a:effectLst/>
                <a:latin typeface="Arial" panose="020B0604020202020204" pitchFamily="34" charset="0"/>
                <a:ea typeface="+mj-ea"/>
                <a:cs typeface="Arial" panose="020B0604020202020204" pitchFamily="34" charset="0"/>
              </a:rPr>
              <a:t/>
            </a:r>
            <a:br>
              <a:rPr lang="en-US" sz="7000" b="1" kern="1200" baseline="0" dirty="0" smtClean="0">
                <a:solidFill>
                  <a:schemeClr val="bg1"/>
                </a:solidFill>
                <a:effectLst/>
                <a:latin typeface="Arial" panose="020B0604020202020204" pitchFamily="34" charset="0"/>
                <a:ea typeface="+mj-ea"/>
                <a:cs typeface="Arial" panose="020B0604020202020204" pitchFamily="34" charset="0"/>
              </a:rPr>
            </a:br>
            <a:r>
              <a:rPr lang="vi-VN" sz="7000" b="1" kern="1200" baseline="0" dirty="0" smtClean="0">
                <a:solidFill>
                  <a:schemeClr val="bg1"/>
                </a:solidFill>
                <a:effectLst/>
                <a:latin typeface="Arial" panose="020B0604020202020204" pitchFamily="34" charset="0"/>
                <a:ea typeface="+mj-ea"/>
                <a:cs typeface="Arial" panose="020B0604020202020204" pitchFamily="34" charset="0"/>
              </a:rPr>
              <a:t>Ắt </a:t>
            </a:r>
            <a:r>
              <a:rPr lang="vi-VN" sz="7000" b="1" kern="1200" baseline="0" dirty="0">
                <a:solidFill>
                  <a:schemeClr val="bg1"/>
                </a:solidFill>
                <a:effectLst/>
                <a:latin typeface="Arial" panose="020B0604020202020204" pitchFamily="34" charset="0"/>
                <a:ea typeface="+mj-ea"/>
                <a:cs typeface="Arial" panose="020B0604020202020204" pitchFamily="34" charset="0"/>
              </a:rPr>
              <a:t>linh lực thêm dồi dào. </a:t>
            </a:r>
            <a:endParaRPr lang="en-US" dirty="0"/>
          </a:p>
        </p:txBody>
      </p:sp>
    </p:spTree>
    <p:extLst>
      <p:ext uri="{BB962C8B-B14F-4D97-AF65-F5344CB8AC3E}">
        <p14:creationId xmlns:p14="http://schemas.microsoft.com/office/powerpoint/2010/main" val="5014369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rtl="0" eaLnBrk="1" latinLnBrk="0" hangingPunct="1">
              <a:buNone/>
            </a:pPr>
            <a:r>
              <a:rPr lang="vi-VN" sz="7000" b="1" kern="1200" baseline="0" dirty="0">
                <a:solidFill>
                  <a:srgbClr val="FFFF00"/>
                </a:solidFill>
                <a:effectLst/>
                <a:latin typeface="Arial" panose="020B0604020202020204" pitchFamily="34" charset="0"/>
                <a:ea typeface="+mj-ea"/>
                <a:cs typeface="Arial" panose="020B0604020202020204" pitchFamily="34" charset="0"/>
              </a:rPr>
              <a:t>Kìa, Chúa hứa giúp sức cho người </a:t>
            </a:r>
            <a:r>
              <a:rPr lang="vi-VN" sz="7000" b="1" kern="1200" baseline="0" dirty="0" smtClean="0">
                <a:solidFill>
                  <a:srgbClr val="FFFF00"/>
                </a:solidFill>
                <a:effectLst/>
                <a:latin typeface="Arial" panose="020B0604020202020204" pitchFamily="34" charset="0"/>
                <a:ea typeface="+mj-ea"/>
                <a:cs typeface="Arial" panose="020B0604020202020204" pitchFamily="34" charset="0"/>
              </a:rPr>
              <a:t>nào</a:t>
            </a:r>
            <a:r>
              <a:rPr lang="en-US" sz="7000" b="1" kern="1200" baseline="0" dirty="0" smtClean="0">
                <a:solidFill>
                  <a:srgbClr val="FFFF00"/>
                </a:solidFill>
                <a:effectLst/>
                <a:latin typeface="Arial" panose="020B0604020202020204" pitchFamily="34" charset="0"/>
                <a:ea typeface="+mj-ea"/>
                <a:cs typeface="Arial" panose="020B0604020202020204" pitchFamily="34" charset="0"/>
              </a:rPr>
              <a:t>,</a:t>
            </a:r>
            <a:r>
              <a:rPr lang="en-US" sz="7000" b="1" kern="1200" baseline="0" dirty="0">
                <a:solidFill>
                  <a:srgbClr val="FFFF00"/>
                </a:solidFill>
                <a:effectLst/>
                <a:latin typeface="Arial" panose="020B0604020202020204" pitchFamily="34" charset="0"/>
                <a:ea typeface="+mj-ea"/>
                <a:cs typeface="Arial" panose="020B0604020202020204" pitchFamily="34" charset="0"/>
              </a:rPr>
              <a:t/>
            </a:r>
            <a:br>
              <a:rPr lang="en-US" sz="7000" b="1" kern="1200" baseline="0" dirty="0">
                <a:solidFill>
                  <a:srgbClr val="FFFF00"/>
                </a:solidFill>
                <a:effectLst/>
                <a:latin typeface="Arial" panose="020B0604020202020204" pitchFamily="34" charset="0"/>
                <a:ea typeface="+mj-ea"/>
                <a:cs typeface="Arial" panose="020B0604020202020204" pitchFamily="34" charset="0"/>
              </a:rPr>
            </a:br>
            <a:r>
              <a:rPr lang="vi-VN" sz="7000" b="1" kern="1200" baseline="0" dirty="0">
                <a:solidFill>
                  <a:srgbClr val="FFFF00"/>
                </a:solidFill>
                <a:effectLst/>
                <a:latin typeface="Arial" panose="020B0604020202020204" pitchFamily="34" charset="0"/>
                <a:ea typeface="+mj-ea"/>
                <a:cs typeface="Arial" panose="020B0604020202020204" pitchFamily="34" charset="0"/>
              </a:rPr>
              <a:t>trông mong ơn chí cao</a:t>
            </a:r>
            <a:r>
              <a:rPr lang="vi-VN" sz="7000" b="1" kern="1200" baseline="0" dirty="0">
                <a:solidFill>
                  <a:srgbClr val="FFFF00"/>
                </a:solidFill>
                <a:effectLst/>
              </a:rPr>
              <a:t>, </a:t>
            </a:r>
            <a:endParaRPr lang="en-US" dirty="0">
              <a:solidFill>
                <a:srgbClr val="FFFF00"/>
              </a:solidFill>
            </a:endParaRPr>
          </a:p>
        </p:txBody>
      </p:sp>
    </p:spTree>
    <p:extLst>
      <p:ext uri="{BB962C8B-B14F-4D97-AF65-F5344CB8AC3E}">
        <p14:creationId xmlns:p14="http://schemas.microsoft.com/office/powerpoint/2010/main" val="22183570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73619-6990-46BD-8849-DE93CBA6AA4D}"/>
              </a:ext>
            </a:extLst>
          </p:cNvPr>
          <p:cNvSpPr>
            <a:spLocks noGrp="1"/>
          </p:cNvSpPr>
          <p:nvPr>
            <p:ph type="title"/>
          </p:nvPr>
        </p:nvSpPr>
        <p:spPr/>
        <p:txBody>
          <a:bodyPr/>
          <a:lstStyle/>
          <a:p>
            <a:r>
              <a:rPr lang="vi-VN" sz="7000" b="1" kern="1200" baseline="0" dirty="0">
                <a:solidFill>
                  <a:srgbClr val="FFFF00"/>
                </a:solidFill>
                <a:effectLst/>
              </a:rPr>
              <a:t>Như chim </a:t>
            </a:r>
            <a:r>
              <a:rPr lang="vi-VN" sz="7000" b="1" kern="1200" baseline="0" dirty="0" smtClean="0">
                <a:solidFill>
                  <a:srgbClr val="FFFF00"/>
                </a:solidFill>
                <a:effectLst/>
              </a:rPr>
              <a:t>ưng</a:t>
            </a:r>
            <a:r>
              <a:rPr lang="en-US" sz="7000" b="1" kern="1200" baseline="0" dirty="0" smtClean="0">
                <a:solidFill>
                  <a:srgbClr val="FFFF00"/>
                </a:solidFill>
                <a:effectLst/>
              </a:rPr>
              <a:t/>
            </a:r>
            <a:br>
              <a:rPr lang="en-US" sz="7000" b="1" kern="1200" baseline="0" dirty="0" smtClean="0">
                <a:solidFill>
                  <a:srgbClr val="FFFF00"/>
                </a:solidFill>
                <a:effectLst/>
              </a:rPr>
            </a:br>
            <a:r>
              <a:rPr lang="vi-VN" sz="7000" b="1" kern="1200" baseline="0" dirty="0" smtClean="0">
                <a:solidFill>
                  <a:srgbClr val="FFFF00"/>
                </a:solidFill>
                <a:effectLst/>
              </a:rPr>
              <a:t>lước </a:t>
            </a:r>
            <a:r>
              <a:rPr lang="vi-VN" sz="7000" b="1" kern="1200" baseline="0" dirty="0">
                <a:solidFill>
                  <a:srgbClr val="FFFF00"/>
                </a:solidFill>
                <a:effectLst/>
              </a:rPr>
              <a:t>từng </a:t>
            </a:r>
            <a:r>
              <a:rPr lang="vi-VN" sz="7000" b="1" kern="1200" baseline="0" dirty="0" smtClean="0">
                <a:solidFill>
                  <a:srgbClr val="FFFF00"/>
                </a:solidFill>
                <a:effectLst/>
              </a:rPr>
              <a:t>mây</a:t>
            </a:r>
            <a:r>
              <a:rPr lang="en-US" sz="7000" b="1" kern="1200" baseline="0" dirty="0" smtClean="0">
                <a:solidFill>
                  <a:srgbClr val="FFFF00"/>
                </a:solidFill>
                <a:effectLst/>
              </a:rPr>
              <a:t>,</a:t>
            </a:r>
            <a:br>
              <a:rPr lang="en-US" sz="7000" b="1" kern="1200" baseline="0" dirty="0" smtClean="0">
                <a:solidFill>
                  <a:srgbClr val="FFFF00"/>
                </a:solidFill>
                <a:effectLst/>
              </a:rPr>
            </a:br>
            <a:r>
              <a:rPr lang="vi-VN" sz="7000" b="1" kern="1200" baseline="0" dirty="0" smtClean="0">
                <a:solidFill>
                  <a:srgbClr val="FFFF00"/>
                </a:solidFill>
                <a:effectLst/>
              </a:rPr>
              <a:t>tung </a:t>
            </a:r>
            <a:r>
              <a:rPr lang="vi-VN" sz="7000" b="1" kern="1200" baseline="0" dirty="0">
                <a:solidFill>
                  <a:srgbClr val="FFFF00"/>
                </a:solidFill>
                <a:effectLst/>
              </a:rPr>
              <a:t>trên </a:t>
            </a:r>
            <a:r>
              <a:rPr lang="vi-VN" sz="7000" b="1" kern="1200" baseline="0" dirty="0" smtClean="0">
                <a:solidFill>
                  <a:srgbClr val="FFFF00"/>
                </a:solidFill>
                <a:effectLst/>
              </a:rPr>
              <a:t>không,</a:t>
            </a:r>
            <a:r>
              <a:rPr lang="en-US" sz="7000" b="1" kern="1200" baseline="0" dirty="0" smtClean="0">
                <a:solidFill>
                  <a:srgbClr val="FFFF00"/>
                </a:solidFill>
                <a:effectLst/>
              </a:rPr>
              <a:t/>
            </a:r>
            <a:br>
              <a:rPr lang="en-US" sz="7000" b="1" kern="1200" baseline="0" dirty="0" smtClean="0">
                <a:solidFill>
                  <a:srgbClr val="FFFF00"/>
                </a:solidFill>
                <a:effectLst/>
              </a:rPr>
            </a:br>
            <a:r>
              <a:rPr lang="vi-VN" sz="7000" b="1" kern="1200" baseline="0" dirty="0" smtClean="0">
                <a:solidFill>
                  <a:srgbClr val="FFFF00"/>
                </a:solidFill>
                <a:effectLst/>
              </a:rPr>
              <a:t>Bay </a:t>
            </a:r>
            <a:r>
              <a:rPr lang="vi-VN" sz="7000" b="1" kern="1200" baseline="0" dirty="0">
                <a:solidFill>
                  <a:srgbClr val="FFFF00"/>
                </a:solidFill>
                <a:effectLst/>
              </a:rPr>
              <a:t>cao không </a:t>
            </a:r>
            <a:r>
              <a:rPr lang="vi-VN" sz="7000" b="1" kern="1200" baseline="0" dirty="0" smtClean="0">
                <a:solidFill>
                  <a:srgbClr val="FFFF00"/>
                </a:solidFill>
                <a:effectLst/>
              </a:rPr>
              <a:t>mỏi</a:t>
            </a:r>
            <a:r>
              <a:rPr lang="en-US" sz="7000" b="1" kern="1200" baseline="0" dirty="0" smtClean="0">
                <a:solidFill>
                  <a:srgbClr val="FFFF00"/>
                </a:solidFill>
                <a:effectLst/>
              </a:rPr>
              <a:t/>
            </a:r>
            <a:br>
              <a:rPr lang="en-US" sz="7000" b="1" kern="1200" baseline="0" dirty="0" smtClean="0">
                <a:solidFill>
                  <a:srgbClr val="FFFF00"/>
                </a:solidFill>
                <a:effectLst/>
              </a:rPr>
            </a:br>
            <a:r>
              <a:rPr lang="vi-VN" sz="7000" b="1" kern="1200" baseline="0" dirty="0" smtClean="0">
                <a:solidFill>
                  <a:srgbClr val="FFFF00"/>
                </a:solidFill>
                <a:effectLst/>
              </a:rPr>
              <a:t>cánh </a:t>
            </a:r>
            <a:r>
              <a:rPr lang="vi-VN" sz="7000" b="1" kern="1200" baseline="0" dirty="0">
                <a:solidFill>
                  <a:srgbClr val="FFFF00"/>
                </a:solidFill>
                <a:effectLst/>
              </a:rPr>
              <a:t>hồng, </a:t>
            </a:r>
            <a:endParaRPr lang="en-US" dirty="0">
              <a:solidFill>
                <a:srgbClr val="FFFF00"/>
              </a:solidFill>
            </a:endParaRPr>
          </a:p>
        </p:txBody>
      </p:sp>
    </p:spTree>
    <p:extLst>
      <p:ext uri="{BB962C8B-B14F-4D97-AF65-F5344CB8AC3E}">
        <p14:creationId xmlns:p14="http://schemas.microsoft.com/office/powerpoint/2010/main" val="2044829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EE030-257A-4205-BB91-5C81B7692C5C}"/>
              </a:ext>
            </a:extLst>
          </p:cNvPr>
          <p:cNvSpPr>
            <a:spLocks noGrp="1"/>
          </p:cNvSpPr>
          <p:nvPr>
            <p:ph type="title"/>
          </p:nvPr>
        </p:nvSpPr>
        <p:spPr/>
        <p:txBody>
          <a:bodyPr/>
          <a:lstStyle/>
          <a:p>
            <a:r>
              <a:rPr lang="vi-VN" sz="7000" b="1" kern="1200" baseline="0" dirty="0">
                <a:solidFill>
                  <a:srgbClr val="FFFF00"/>
                </a:solidFill>
                <a:effectLst/>
              </a:rPr>
              <a:t>Dầu chạy </a:t>
            </a:r>
            <a:r>
              <a:rPr lang="vi-VN" sz="7000" b="1" kern="1200" baseline="0" dirty="0" smtClean="0">
                <a:solidFill>
                  <a:srgbClr val="FFFF00"/>
                </a:solidFill>
                <a:effectLst/>
              </a:rPr>
              <a:t>mấy</a:t>
            </a:r>
            <a:r>
              <a:rPr lang="en-US" sz="7000" b="1" kern="1200" baseline="0" dirty="0" smtClean="0">
                <a:solidFill>
                  <a:srgbClr val="FFFF00"/>
                </a:solidFill>
                <a:effectLst/>
              </a:rPr>
              <a:t>,</a:t>
            </a:r>
            <a:br>
              <a:rPr lang="en-US" sz="7000" b="1" kern="1200" baseline="0" dirty="0" smtClean="0">
                <a:solidFill>
                  <a:srgbClr val="FFFF00"/>
                </a:solidFill>
                <a:effectLst/>
              </a:rPr>
            </a:br>
            <a:r>
              <a:rPr lang="vi-VN" sz="7000" b="1" kern="1200" baseline="0" dirty="0" smtClean="0">
                <a:solidFill>
                  <a:srgbClr val="FFFF00"/>
                </a:solidFill>
                <a:effectLst/>
              </a:rPr>
              <a:t>sức </a:t>
            </a:r>
            <a:r>
              <a:rPr lang="vi-VN" sz="7000" b="1" kern="1200" baseline="0" dirty="0">
                <a:solidFill>
                  <a:srgbClr val="FFFF00"/>
                </a:solidFill>
                <a:effectLst/>
              </a:rPr>
              <a:t>vẫn dẻo </a:t>
            </a:r>
            <a:r>
              <a:rPr lang="vi-VN" sz="7000" b="1" kern="1200" baseline="0" dirty="0" smtClean="0">
                <a:solidFill>
                  <a:srgbClr val="FFFF00"/>
                </a:solidFill>
                <a:effectLst/>
              </a:rPr>
              <a:t>dai,</a:t>
            </a:r>
            <a:r>
              <a:rPr lang="en-US" sz="7000" b="1" kern="1200" baseline="0" dirty="0" smtClean="0">
                <a:solidFill>
                  <a:srgbClr val="FFFF00"/>
                </a:solidFill>
                <a:effectLst/>
              </a:rPr>
              <a:t/>
            </a:r>
            <a:br>
              <a:rPr lang="en-US" sz="7000" b="1" kern="1200" baseline="0" dirty="0" smtClean="0">
                <a:solidFill>
                  <a:srgbClr val="FFFF00"/>
                </a:solidFill>
                <a:effectLst/>
              </a:rPr>
            </a:br>
            <a:r>
              <a:rPr lang="vi-VN" sz="7000" b="1" kern="1200" baseline="0" dirty="0" smtClean="0">
                <a:solidFill>
                  <a:srgbClr val="FFFF00"/>
                </a:solidFill>
                <a:effectLst/>
              </a:rPr>
              <a:t>Bước </a:t>
            </a:r>
            <a:r>
              <a:rPr lang="vi-VN" sz="7000" b="1" kern="1200" baseline="0" dirty="0">
                <a:solidFill>
                  <a:srgbClr val="FFFF00"/>
                </a:solidFill>
                <a:effectLst/>
              </a:rPr>
              <a:t>luôn không </a:t>
            </a:r>
            <a:r>
              <a:rPr lang="vi-VN" sz="7000" b="1" kern="1200" baseline="0" dirty="0" smtClean="0">
                <a:solidFill>
                  <a:srgbClr val="FFFF00"/>
                </a:solidFill>
                <a:effectLst/>
              </a:rPr>
              <a:t>mệt</a:t>
            </a:r>
            <a:r>
              <a:rPr lang="en-US" sz="7000" b="1" kern="1200" baseline="0" dirty="0" smtClean="0">
                <a:solidFill>
                  <a:srgbClr val="FFFF00"/>
                </a:solidFill>
                <a:effectLst/>
              </a:rPr>
              <a:t>,</a:t>
            </a:r>
            <a:r>
              <a:rPr lang="vi-VN" sz="7000" b="1" kern="1200" baseline="0" dirty="0" smtClean="0">
                <a:solidFill>
                  <a:srgbClr val="FFFF00"/>
                </a:solidFill>
                <a:effectLst/>
              </a:rPr>
              <a:t> </a:t>
            </a:r>
            <a:r>
              <a:rPr lang="vi-VN" sz="7000" b="1" kern="1200" baseline="0" dirty="0">
                <a:solidFill>
                  <a:srgbClr val="FFFF00"/>
                </a:solidFill>
                <a:effectLst/>
              </a:rPr>
              <a:t>càng hăng hái,</a:t>
            </a:r>
            <a:endParaRPr lang="en-US" dirty="0">
              <a:solidFill>
                <a:srgbClr val="FFFF00"/>
              </a:solidFill>
            </a:endParaRPr>
          </a:p>
        </p:txBody>
      </p:sp>
    </p:spTree>
    <p:extLst>
      <p:ext uri="{BB962C8B-B14F-4D97-AF65-F5344CB8AC3E}">
        <p14:creationId xmlns:p14="http://schemas.microsoft.com/office/powerpoint/2010/main" val="19889348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z="7000" b="1" kern="1200" baseline="0" dirty="0">
                <a:solidFill>
                  <a:srgbClr val="FFFF00"/>
                </a:solidFill>
                <a:effectLst/>
                <a:latin typeface="Arial" panose="020B0604020202020204" pitchFamily="34" charset="0"/>
                <a:ea typeface="+mj-ea"/>
                <a:cs typeface="Arial" panose="020B0604020202020204" pitchFamily="34" charset="0"/>
              </a:rPr>
              <a:t> Dầu chạy mấ</a:t>
            </a:r>
            <a:r>
              <a:rPr lang="en-US" sz="7000" b="1" kern="1200" baseline="0" dirty="0" smtClean="0">
                <a:solidFill>
                  <a:srgbClr val="FFFF00"/>
                </a:solidFill>
                <a:effectLst/>
                <a:latin typeface="Arial" panose="020B0604020202020204" pitchFamily="34" charset="0"/>
                <a:ea typeface="+mj-ea"/>
                <a:cs typeface="Arial" panose="020B0604020202020204" pitchFamily="34" charset="0"/>
              </a:rPr>
              <a:t>y</a:t>
            </a:r>
            <a:r>
              <a:rPr lang="en-US" dirty="0" smtClean="0">
                <a:solidFill>
                  <a:srgbClr val="FFFF00"/>
                </a:solidFill>
              </a:rPr>
              <a:t>,</a:t>
            </a:r>
            <a:br>
              <a:rPr lang="en-US" dirty="0" smtClean="0">
                <a:solidFill>
                  <a:srgbClr val="FFFF00"/>
                </a:solidFill>
              </a:rPr>
            </a:br>
            <a:r>
              <a:rPr lang="vi-VN" sz="7000" b="1" kern="1200" baseline="0" dirty="0" smtClean="0">
                <a:solidFill>
                  <a:srgbClr val="FFFF00"/>
                </a:solidFill>
                <a:effectLst/>
                <a:latin typeface="Arial" panose="020B0604020202020204" pitchFamily="34" charset="0"/>
                <a:ea typeface="+mj-ea"/>
                <a:cs typeface="Arial" panose="020B0604020202020204" pitchFamily="34" charset="0"/>
              </a:rPr>
              <a:t>sức </a:t>
            </a:r>
            <a:r>
              <a:rPr lang="vi-VN" sz="7000" b="1" kern="1200" baseline="0" dirty="0">
                <a:solidFill>
                  <a:srgbClr val="FFFF00"/>
                </a:solidFill>
                <a:effectLst/>
                <a:latin typeface="Arial" panose="020B0604020202020204" pitchFamily="34" charset="0"/>
                <a:ea typeface="+mj-ea"/>
                <a:cs typeface="Arial" panose="020B0604020202020204" pitchFamily="34" charset="0"/>
              </a:rPr>
              <a:t>vẫn dẻo </a:t>
            </a:r>
            <a:r>
              <a:rPr lang="vi-VN" sz="7000" b="1" kern="1200" baseline="0" dirty="0" smtClean="0">
                <a:solidFill>
                  <a:srgbClr val="FFFF00"/>
                </a:solidFill>
                <a:effectLst/>
                <a:latin typeface="Arial" panose="020B0604020202020204" pitchFamily="34" charset="0"/>
                <a:ea typeface="+mj-ea"/>
                <a:cs typeface="Arial" panose="020B0604020202020204" pitchFamily="34" charset="0"/>
              </a:rPr>
              <a:t>dai,</a:t>
            </a:r>
            <a:r>
              <a:rPr lang="en-US" dirty="0">
                <a:solidFill>
                  <a:srgbClr val="FFFF00"/>
                </a:solidFill>
              </a:rPr>
              <a:t/>
            </a:r>
            <a:br>
              <a:rPr lang="en-US" dirty="0">
                <a:solidFill>
                  <a:srgbClr val="FFFF00"/>
                </a:solidFill>
              </a:rPr>
            </a:br>
            <a:r>
              <a:rPr lang="vi-VN" sz="7000" b="1" kern="1200" baseline="0" dirty="0" smtClean="0">
                <a:solidFill>
                  <a:srgbClr val="FFFF00"/>
                </a:solidFill>
                <a:effectLst/>
                <a:latin typeface="Arial" panose="020B0604020202020204" pitchFamily="34" charset="0"/>
                <a:ea typeface="+mj-ea"/>
                <a:cs typeface="Arial" panose="020B0604020202020204" pitchFamily="34" charset="0"/>
              </a:rPr>
              <a:t>Bước </a:t>
            </a:r>
            <a:r>
              <a:rPr lang="vi-VN" sz="7000" b="1" kern="1200" baseline="0" dirty="0">
                <a:solidFill>
                  <a:srgbClr val="FFFF00"/>
                </a:solidFill>
                <a:effectLst/>
                <a:latin typeface="Arial" panose="020B0604020202020204" pitchFamily="34" charset="0"/>
                <a:ea typeface="+mj-ea"/>
                <a:cs typeface="Arial" panose="020B0604020202020204" pitchFamily="34" charset="0"/>
              </a:rPr>
              <a:t>đi, đi </a:t>
            </a:r>
            <a:r>
              <a:rPr lang="vi-VN" sz="7000" b="1" kern="1200" baseline="0" dirty="0" smtClean="0">
                <a:solidFill>
                  <a:srgbClr val="FFFF00"/>
                </a:solidFill>
                <a:effectLst/>
                <a:latin typeface="Arial" panose="020B0604020202020204" pitchFamily="34" charset="0"/>
                <a:ea typeface="+mj-ea"/>
                <a:cs typeface="Arial" panose="020B0604020202020204" pitchFamily="34" charset="0"/>
              </a:rPr>
              <a:t>luôn</a:t>
            </a:r>
            <a:r>
              <a:rPr lang="en-US" sz="7000" b="1" kern="1200" baseline="0" dirty="0" smtClean="0">
                <a:solidFill>
                  <a:srgbClr val="FFFF00"/>
                </a:solidFill>
                <a:effectLst/>
                <a:latin typeface="Arial" panose="020B0604020202020204" pitchFamily="34" charset="0"/>
                <a:ea typeface="+mj-ea"/>
                <a:cs typeface="Arial" panose="020B0604020202020204" pitchFamily="34" charset="0"/>
              </a:rPr>
              <a:t/>
            </a:r>
            <a:br>
              <a:rPr lang="en-US" sz="7000" b="1" kern="1200" baseline="0" dirty="0" smtClean="0">
                <a:solidFill>
                  <a:srgbClr val="FFFF00"/>
                </a:solidFill>
                <a:effectLst/>
                <a:latin typeface="Arial" panose="020B0604020202020204" pitchFamily="34" charset="0"/>
                <a:ea typeface="+mj-ea"/>
                <a:cs typeface="Arial" panose="020B0604020202020204" pitchFamily="34" charset="0"/>
              </a:rPr>
            </a:br>
            <a:r>
              <a:rPr lang="vi-VN" sz="7000" b="1" kern="1200" baseline="0" dirty="0" smtClean="0">
                <a:solidFill>
                  <a:srgbClr val="FFFF00"/>
                </a:solidFill>
                <a:effectLst/>
                <a:latin typeface="Arial" panose="020B0604020202020204" pitchFamily="34" charset="0"/>
                <a:ea typeface="+mj-ea"/>
                <a:cs typeface="Arial" panose="020B0604020202020204" pitchFamily="34" charset="0"/>
              </a:rPr>
              <a:t>chơn </a:t>
            </a:r>
            <a:r>
              <a:rPr lang="vi-VN" sz="7000" b="1" kern="1200" baseline="0" dirty="0">
                <a:solidFill>
                  <a:srgbClr val="FFFF00"/>
                </a:solidFill>
                <a:effectLst/>
                <a:latin typeface="Arial" panose="020B0604020202020204" pitchFamily="34" charset="0"/>
                <a:ea typeface="+mj-ea"/>
                <a:cs typeface="Arial" panose="020B0604020202020204" pitchFamily="34" charset="0"/>
              </a:rPr>
              <a:t>mạnh hoài</a:t>
            </a:r>
            <a:r>
              <a:rPr lang="vi-VN" sz="7000" b="1" kern="1200" baseline="0" dirty="0">
                <a:solidFill>
                  <a:srgbClr val="FFFF00"/>
                </a:solidFill>
                <a:effectLst/>
              </a:rPr>
              <a:t>, </a:t>
            </a:r>
            <a:endParaRPr lang="en-US" dirty="0">
              <a:solidFill>
                <a:srgbClr val="FFFF00"/>
              </a:solidFill>
            </a:endParaRPr>
          </a:p>
        </p:txBody>
      </p:sp>
    </p:spTree>
    <p:extLst>
      <p:ext uri="{BB962C8B-B14F-4D97-AF65-F5344CB8AC3E}">
        <p14:creationId xmlns:p14="http://schemas.microsoft.com/office/powerpoint/2010/main" val="6297846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z="7000" b="1" kern="1200" baseline="0" dirty="0">
                <a:solidFill>
                  <a:srgbClr val="FFFF00"/>
                </a:solidFill>
                <a:effectLst/>
              </a:rPr>
              <a:t>Dầu chạy </a:t>
            </a:r>
            <a:r>
              <a:rPr lang="vi-VN" sz="7000" b="1" kern="1200" baseline="0" dirty="0" smtClean="0">
                <a:solidFill>
                  <a:srgbClr val="FFFF00"/>
                </a:solidFill>
                <a:effectLst/>
              </a:rPr>
              <a:t>mấy</a:t>
            </a:r>
            <a:r>
              <a:rPr lang="en-US" sz="7000" b="1" kern="1200" baseline="0" dirty="0" smtClean="0">
                <a:solidFill>
                  <a:srgbClr val="FFFF00"/>
                </a:solidFill>
                <a:effectLst/>
              </a:rPr>
              <a:t>,</a:t>
            </a:r>
            <a:br>
              <a:rPr lang="en-US" sz="7000" b="1" kern="1200" baseline="0" dirty="0" smtClean="0">
                <a:solidFill>
                  <a:srgbClr val="FFFF00"/>
                </a:solidFill>
                <a:effectLst/>
              </a:rPr>
            </a:br>
            <a:r>
              <a:rPr lang="vi-VN" sz="7000" b="1" kern="1200" baseline="0" dirty="0" smtClean="0">
                <a:solidFill>
                  <a:srgbClr val="FFFF00"/>
                </a:solidFill>
                <a:effectLst/>
              </a:rPr>
              <a:t>sức </a:t>
            </a:r>
            <a:r>
              <a:rPr lang="vi-VN" sz="7000" b="1" kern="1200" baseline="0" dirty="0">
                <a:solidFill>
                  <a:srgbClr val="FFFF00"/>
                </a:solidFill>
                <a:effectLst/>
              </a:rPr>
              <a:t>kém suy đâu nào, Bước luôn sức thêm dào. </a:t>
            </a:r>
            <a:endParaRPr lang="en-US" dirty="0">
              <a:solidFill>
                <a:srgbClr val="FFFF00"/>
              </a:solidFill>
            </a:endParaRPr>
          </a:p>
        </p:txBody>
      </p:sp>
    </p:spTree>
    <p:extLst>
      <p:ext uri="{BB962C8B-B14F-4D97-AF65-F5344CB8AC3E}">
        <p14:creationId xmlns:p14="http://schemas.microsoft.com/office/powerpoint/2010/main" val="24824800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spc="0" dirty="0"/>
              <a:t>2. Dù ta bao phen bị mệt nhọc nao lòng, Thêm nỗi thân thế long đong, </a:t>
            </a:r>
            <a:endParaRPr lang="en-US" spc="0" dirty="0"/>
          </a:p>
        </p:txBody>
      </p:sp>
    </p:spTree>
    <p:extLst>
      <p:ext uri="{BB962C8B-B14F-4D97-AF65-F5344CB8AC3E}">
        <p14:creationId xmlns:p14="http://schemas.microsoft.com/office/powerpoint/2010/main" val="585750402"/>
      </p:ext>
    </p:extLst>
  </p:cSld>
  <p:clrMapOvr>
    <a:masterClrMapping/>
  </p:clrMapOvr>
</p:sld>
</file>

<file path=ppt/theme/theme1.xml><?xml version="1.0" encoding="utf-8"?>
<a:theme xmlns:a="http://schemas.openxmlformats.org/drawingml/2006/main" name="faithstocks-template-powerpoint-00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F5C834B2-4A3E-49F7-9EB5-908E626B4A0E}" vid="{6886AF0C-C0C5-4004-8430-67B367CF969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faithstocks-template-powerpoint-001</Template>
  <TotalTime>362</TotalTime>
  <Words>144</Words>
  <Application>Microsoft Office PowerPoint</Application>
  <PresentationFormat>Widescreen</PresentationFormat>
  <Paragraphs>23</Paragraphs>
  <Slides>22</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22</vt:i4>
      </vt:variant>
    </vt:vector>
  </HeadingPairs>
  <TitlesOfParts>
    <vt:vector size="25" baseType="lpstr">
      <vt:lpstr>Arial</vt:lpstr>
      <vt:lpstr>Calibri</vt:lpstr>
      <vt:lpstr>faithstocks-template-powerpoint-001</vt:lpstr>
      <vt:lpstr>Thánh Ca 417 TRÔNG MONG  ƠN CHÍ CAO</vt:lpstr>
      <vt:lpstr>1. Đồng thiêng ai kia đang gặt thâu hoa màu, Ươn yếu thưa thớt đến đâu, </vt:lpstr>
      <vt:lpstr>Lại ngay nơi Jêsus quyền năng nương náu, Ắt linh lực thêm dồi dào. </vt:lpstr>
      <vt:lpstr>Kìa, Chúa hứa giúp sức cho người nào, trông mong ơn chí cao, </vt:lpstr>
      <vt:lpstr>Như chim ưng lước từng mây, tung trên không, Bay cao không mỏi cánh hồng, </vt:lpstr>
      <vt:lpstr>Dầu chạy mấy, sức vẫn dẻo dai, Bước luôn không mệt, càng hăng hái,</vt:lpstr>
      <vt:lpstr> Dầu chạy mấy, sức vẫn dẻo dai, Bước đi, đi luôn chơn mạnh hoài, </vt:lpstr>
      <vt:lpstr>Dầu chạy mấy, sức kém suy đâu nào, Bước luôn sức thêm dào. </vt:lpstr>
      <vt:lpstr>2. Dù ta bao phen bị mệt nhọc nao lòng, Thêm nỗi thân thế long đong, </vt:lpstr>
      <vt:lpstr>Đừng quên ta tin Jêsus Christ đang sống,  Nỗi chi mà như  tuyệt vọng. </vt:lpstr>
      <vt:lpstr>Kìa, Chúa hứa giúp sức cho người nào, trông mong ơn chí cao, </vt:lpstr>
      <vt:lpstr>Như chim ưng lước từng mây, tung trên không, Bay cao không mỏi cánh hồng, </vt:lpstr>
      <vt:lpstr>Dầu chạy mấy, sức vẫn dẻo dai, Bước luôn không mệt, càng hăng hái,</vt:lpstr>
      <vt:lpstr> Dầu chạy mấy, sức vẫn dẻo dai, Bước đi, đi luôn chơn mạnh hoài, </vt:lpstr>
      <vt:lpstr>Dầu chạy mấy, sức kém suy đâu nào, Bước luôn sức thêm dào. </vt:lpstr>
      <vt:lpstr>3. Mừng lên nay Jêsus gần bên ta hoài,  Cho đến nhắm mắt tắt hơi, </vt:lpstr>
      <vt:lpstr>Nhìn lên nơi cao kia  cùng chạy hăng hái,  Chúa ban mọi ơn rộng rời. </vt:lpstr>
      <vt:lpstr>Kìa, Chúa hứa giúp sức cho người nào, trông mong ơn chí cao, </vt:lpstr>
      <vt:lpstr>Như chim ưng lước từng mây, tung trên không, Bay cao không mỏi cánh hồng, </vt:lpstr>
      <vt:lpstr>Dầu chạy mấy, sức vẫn dẻo dai, Bước luôn không mệt, càng hăng hái,</vt:lpstr>
      <vt:lpstr> Dầu chạy mấy, sức vẫn dẻo dai, Bước đi, đi luôn chơn mạnh hoài, </vt:lpstr>
      <vt:lpstr>Dầu chạy mấy, sức kém suy đâu nào, Bước luôn sức thêm dào. </vt:lpstr>
    </vt:vector>
  </TitlesOfParts>
  <Company>ASI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TC 092 - Ta Hy Sinh Vì Con Hết   Thánh Ca 92 Ta Hy Sinh Vì Con Hết  1. Ta hy sinh vì con hết, huyết tuôn tim nầy tan tành, đem con ra từ nơi chết, chuộc tội đặng con lại sanh;   Ta đã phó tánh mạng cho con rồi, phó chi cho ta, con ôi?  Ta đã phó tánh mạng cho con rồi, phó chi cho ta, con ôi?  2. Nơi Cha Ta ngự đẹp đẽ,  ngôi Ta sang trọng vô cùng, nhưng Ta vui lòng lâm thế, đê hèn, buồn thảm, hư không;   Ta đã bỏ hết vì con kia rồi, bỏ chi cho Ta, con ôi?  Ta đã bỏ hết vì con kia rồi,  bỏ chi cho Ta, con ôi?  3. Thương con Ta chịu đau khổ, trí con đâu kịp suy lường, đem con lên từ âm phủ, thân nầy chịu bao  đau thương;   Ta đã gánh hết vì con kia rồi, gánh chi cho Ta, con ôi? Ta đã gánh hết vì con kia rồi, gánh chi cho Ta, con ôi?  Thánh Ca 92 Ta Hy Sinh Vì Con Hết  4. Ta vui xa lìa thiên quốc, giáng sanh đem đầy ơn hồng. Yêu thương, tha tội, ban phước, hoàn toàn đều ban nhưng không.   Ta phó hết bửu vật cho con rồi, đem chi cho Ta, con ôi? Ta phó hết bửu vật cho con rồi, đem chi cho Ta, con ôi?</dc:title>
  <dc:creator>Phan Minh Vinh An; Ha Le</dc:creator>
  <cp:lastModifiedBy>An Phan</cp:lastModifiedBy>
  <cp:revision>34</cp:revision>
  <dcterms:created xsi:type="dcterms:W3CDTF">2018-01-22T13:58:03Z</dcterms:created>
  <dcterms:modified xsi:type="dcterms:W3CDTF">2019-01-10T08:05:35Z</dcterms:modified>
</cp:coreProperties>
</file>