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34"/>
  </p:notesMasterIdLst>
  <p:sldIdLst>
    <p:sldId id="294" r:id="rId3"/>
    <p:sldId id="260" r:id="rId4"/>
    <p:sldId id="271" r:id="rId5"/>
    <p:sldId id="261" r:id="rId6"/>
    <p:sldId id="272" r:id="rId7"/>
    <p:sldId id="262" r:id="rId8"/>
    <p:sldId id="273" r:id="rId9"/>
    <p:sldId id="263" r:id="rId10"/>
    <p:sldId id="274" r:id="rId11"/>
    <p:sldId id="275" r:id="rId12"/>
    <p:sldId id="276" r:id="rId13"/>
    <p:sldId id="286" r:id="rId14"/>
    <p:sldId id="287" r:id="rId15"/>
    <p:sldId id="265" r:id="rId16"/>
    <p:sldId id="277" r:id="rId17"/>
    <p:sldId id="278" r:id="rId18"/>
    <p:sldId id="279" r:id="rId19"/>
    <p:sldId id="288" r:id="rId20"/>
    <p:sldId id="289" r:id="rId21"/>
    <p:sldId id="267" r:id="rId22"/>
    <p:sldId id="280" r:id="rId23"/>
    <p:sldId id="281" r:id="rId24"/>
    <p:sldId id="282" r:id="rId25"/>
    <p:sldId id="290" r:id="rId26"/>
    <p:sldId id="291" r:id="rId27"/>
    <p:sldId id="269" r:id="rId28"/>
    <p:sldId id="283" r:id="rId29"/>
    <p:sldId id="284" r:id="rId30"/>
    <p:sldId id="285" r:id="rId31"/>
    <p:sldId id="292" r:id="rId32"/>
    <p:sldId id="29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93" autoAdjust="0"/>
    <p:restoredTop sz="86477" autoAdjust="0"/>
  </p:normalViewPr>
  <p:slideViewPr>
    <p:cSldViewPr snapToGrid="0">
      <p:cViewPr varScale="1">
        <p:scale>
          <a:sx n="67" d="100"/>
          <a:sy n="67" d="100"/>
        </p:scale>
        <p:origin x="708"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234136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653671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338419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8293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144592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21258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008127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8319555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67393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40951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957011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15828459"/>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418</a:t>
            </a:r>
            <a:br>
              <a:rPr lang="en-US" dirty="0"/>
            </a:br>
            <a:r>
              <a:rPr lang="en-US" dirty="0"/>
              <a:t>VUA ĐẾN</a:t>
            </a:r>
          </a:p>
        </p:txBody>
      </p:sp>
    </p:spTree>
    <p:extLst>
      <p:ext uri="{BB962C8B-B14F-4D97-AF65-F5344CB8AC3E}">
        <p14:creationId xmlns:p14="http://schemas.microsoft.com/office/powerpoint/2010/main" val="3950372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Người từ mộ vùng dậy, dậy hoan nghênh Ngài, Reo lên thiên ca hôn yến hiển oai, </a:t>
            </a:r>
            <a:endParaRPr lang="en-US" dirty="0"/>
          </a:p>
        </p:txBody>
      </p:sp>
    </p:spTree>
    <p:extLst>
      <p:ext uri="{BB962C8B-B14F-4D97-AF65-F5344CB8AC3E}">
        <p14:creationId xmlns:p14="http://schemas.microsoft.com/office/powerpoint/2010/main" val="966260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Quyền hắc ám hẳn </a:t>
            </a:r>
            <a:r>
              <a:rPr lang="en-US" dirty="0"/>
              <a:t/>
            </a:r>
            <a:br>
              <a:rPr lang="en-US" dirty="0"/>
            </a:br>
            <a:r>
              <a:rPr lang="vi-VN" dirty="0"/>
              <a:t>tiêu biến từ đây, </a:t>
            </a:r>
            <a:r>
              <a:rPr lang="en-US" dirty="0"/>
              <a:t/>
            </a:r>
            <a:br>
              <a:rPr lang="en-US" dirty="0"/>
            </a:br>
            <a:r>
              <a:rPr lang="vi-VN" dirty="0"/>
              <a:t>Hiển vinh dường nào, </a:t>
            </a:r>
            <a:r>
              <a:rPr lang="en-US" dirty="0"/>
              <a:t/>
            </a:r>
            <a:br>
              <a:rPr lang="en-US" dirty="0"/>
            </a:br>
            <a:r>
              <a:rPr lang="vi-VN" dirty="0"/>
              <a:t>Vua tái lâm nầy! </a:t>
            </a:r>
            <a:endParaRPr lang="en-US" dirty="0"/>
          </a:p>
        </p:txBody>
      </p:sp>
    </p:spTree>
    <p:extLst>
      <p:ext uri="{BB962C8B-B14F-4D97-AF65-F5344CB8AC3E}">
        <p14:creationId xmlns:p14="http://schemas.microsoft.com/office/powerpoint/2010/main" val="3255875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Mừng nào bằng mừng ngày chầu Vua rày, </a:t>
            </a:r>
            <a:r>
              <a:rPr lang="en-US" dirty="0"/>
              <a:t/>
            </a:r>
            <a:br>
              <a:rPr lang="en-US" dirty="0"/>
            </a:br>
            <a:r>
              <a:rPr lang="vi-VN" dirty="0"/>
              <a:t>Vua tôn vinh thay, </a:t>
            </a:r>
            <a:r>
              <a:rPr lang="en-US" dirty="0"/>
              <a:t/>
            </a:r>
            <a:br>
              <a:rPr lang="en-US" dirty="0"/>
            </a:br>
            <a:r>
              <a:rPr lang="vi-VN" dirty="0"/>
              <a:t>Vua minh chánh thay! </a:t>
            </a:r>
            <a:endParaRPr lang="en-US" dirty="0"/>
          </a:p>
        </p:txBody>
      </p:sp>
    </p:spTree>
    <p:extLst>
      <p:ext uri="{BB962C8B-B14F-4D97-AF65-F5344CB8AC3E}">
        <p14:creationId xmlns:p14="http://schemas.microsoft.com/office/powerpoint/2010/main" val="187973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Hoàng đế giáng lâm </a:t>
            </a:r>
            <a:r>
              <a:rPr lang="en-US" dirty="0"/>
              <a:t/>
            </a:r>
            <a:br>
              <a:rPr lang="en-US" dirty="0"/>
            </a:br>
            <a:r>
              <a:rPr lang="vi-VN" dirty="0"/>
              <a:t>chốn khoảng không </a:t>
            </a:r>
            <a:r>
              <a:rPr lang="en-US" dirty="0"/>
              <a:t/>
            </a:r>
            <a:br>
              <a:rPr lang="en-US" dirty="0"/>
            </a:br>
            <a:r>
              <a:rPr lang="vi-VN" dirty="0"/>
              <a:t>Các nước hoan ca, </a:t>
            </a:r>
            <a:r>
              <a:rPr lang="en-US" dirty="0"/>
              <a:t/>
            </a:r>
            <a:br>
              <a:rPr lang="en-US" dirty="0"/>
            </a:br>
            <a:r>
              <a:rPr lang="vi-VN" dirty="0"/>
              <a:t>muôn dân đại đồng. </a:t>
            </a:r>
            <a:endParaRPr lang="en-US" dirty="0"/>
          </a:p>
        </p:txBody>
      </p:sp>
    </p:spTree>
    <p:extLst>
      <p:ext uri="{BB962C8B-B14F-4D97-AF65-F5344CB8AC3E}">
        <p14:creationId xmlns:p14="http://schemas.microsoft.com/office/powerpoint/2010/main" val="3493545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3. Nhuần thắm cứu ân kìa đất hát vang, Thời kỳ tội khiên kia nay tiêu tàn; </a:t>
            </a:r>
            <a:endParaRPr lang="en-US" dirty="0"/>
          </a:p>
        </p:txBody>
      </p:sp>
    </p:spTree>
    <p:extLst>
      <p:ext uri="{BB962C8B-B14F-4D97-AF65-F5344CB8AC3E}">
        <p14:creationId xmlns:p14="http://schemas.microsoft.com/office/powerpoint/2010/main" val="1912251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Ngày trước thổn thức: “Khi nào Chúa tái lâm?” Từ rày là nhạc điệu thật du dương hòa âm; </a:t>
            </a:r>
            <a:endParaRPr lang="en-US" dirty="0"/>
          </a:p>
        </p:txBody>
      </p:sp>
    </p:spTree>
    <p:extLst>
      <p:ext uri="{BB962C8B-B14F-4D97-AF65-F5344CB8AC3E}">
        <p14:creationId xmlns:p14="http://schemas.microsoft.com/office/powerpoint/2010/main" val="1004011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Thần đội rập ràng truyền lệnh Vua thiên đàng, </a:t>
            </a:r>
            <a:r>
              <a:rPr lang="en-US" dirty="0"/>
              <a:t/>
            </a:r>
            <a:br>
              <a:rPr lang="en-US" dirty="0"/>
            </a:br>
            <a:r>
              <a:rPr lang="vi-VN" dirty="0"/>
              <a:t>Toàn cầu hòa bình, </a:t>
            </a:r>
            <a:r>
              <a:rPr lang="en-US" dirty="0"/>
              <a:t/>
            </a:r>
            <a:br>
              <a:rPr lang="en-US" dirty="0"/>
            </a:br>
            <a:r>
              <a:rPr lang="vi-VN" dirty="0"/>
              <a:t>dậy khúc thái an, </a:t>
            </a:r>
            <a:endParaRPr lang="en-US" dirty="0"/>
          </a:p>
        </p:txBody>
      </p:sp>
    </p:spTree>
    <p:extLst>
      <p:ext uri="{BB962C8B-B14F-4D97-AF65-F5344CB8AC3E}">
        <p14:creationId xmlns:p14="http://schemas.microsoft.com/office/powerpoint/2010/main" val="289766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Gành thác vỗ tay, </a:t>
            </a:r>
            <a:r>
              <a:rPr lang="en-US" dirty="0"/>
              <a:t/>
            </a:r>
            <a:br>
              <a:rPr lang="en-US" dirty="0"/>
            </a:br>
            <a:r>
              <a:rPr lang="vi-VN" dirty="0"/>
              <a:t>cây cỏ mừng thay, </a:t>
            </a:r>
            <a:r>
              <a:rPr lang="en-US" dirty="0"/>
              <a:t/>
            </a:r>
            <a:br>
              <a:rPr lang="en-US" dirty="0"/>
            </a:br>
            <a:r>
              <a:rPr lang="vi-VN" dirty="0"/>
              <a:t>Hiển vinh dường nào, </a:t>
            </a:r>
            <a:r>
              <a:rPr lang="en-US" dirty="0"/>
              <a:t/>
            </a:r>
            <a:br>
              <a:rPr lang="en-US" dirty="0"/>
            </a:br>
            <a:r>
              <a:rPr lang="vi-VN" dirty="0"/>
              <a:t>Vua tái lâm nầy. </a:t>
            </a:r>
            <a:endParaRPr lang="en-US" dirty="0"/>
          </a:p>
        </p:txBody>
      </p:sp>
    </p:spTree>
    <p:extLst>
      <p:ext uri="{BB962C8B-B14F-4D97-AF65-F5344CB8AC3E}">
        <p14:creationId xmlns:p14="http://schemas.microsoft.com/office/powerpoint/2010/main" val="3703880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Mừng nào bằng mừng ngày chầu Vua rày, </a:t>
            </a:r>
            <a:r>
              <a:rPr lang="en-US" dirty="0"/>
              <a:t/>
            </a:r>
            <a:br>
              <a:rPr lang="en-US" dirty="0"/>
            </a:br>
            <a:r>
              <a:rPr lang="vi-VN" dirty="0"/>
              <a:t>Vua tôn vinh thay, </a:t>
            </a:r>
            <a:r>
              <a:rPr lang="en-US" dirty="0"/>
              <a:t/>
            </a:r>
            <a:br>
              <a:rPr lang="en-US" dirty="0"/>
            </a:br>
            <a:r>
              <a:rPr lang="vi-VN" dirty="0"/>
              <a:t>Vua minh chánh thay! </a:t>
            </a:r>
            <a:endParaRPr lang="en-US" dirty="0"/>
          </a:p>
        </p:txBody>
      </p:sp>
    </p:spTree>
    <p:extLst>
      <p:ext uri="{BB962C8B-B14F-4D97-AF65-F5344CB8AC3E}">
        <p14:creationId xmlns:p14="http://schemas.microsoft.com/office/powerpoint/2010/main" val="3796970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Hoàng đế giáng lâm </a:t>
            </a:r>
            <a:r>
              <a:rPr lang="en-US" dirty="0"/>
              <a:t/>
            </a:r>
            <a:br>
              <a:rPr lang="en-US" dirty="0"/>
            </a:br>
            <a:r>
              <a:rPr lang="vi-VN" dirty="0"/>
              <a:t>chốn khoảng không </a:t>
            </a:r>
            <a:r>
              <a:rPr lang="en-US" dirty="0"/>
              <a:t/>
            </a:r>
            <a:br>
              <a:rPr lang="en-US" dirty="0"/>
            </a:br>
            <a:r>
              <a:rPr lang="vi-VN" dirty="0"/>
              <a:t>Các nước hoan ca, </a:t>
            </a:r>
            <a:r>
              <a:rPr lang="en-US" dirty="0"/>
              <a:t/>
            </a:r>
            <a:br>
              <a:rPr lang="en-US" dirty="0"/>
            </a:br>
            <a:r>
              <a:rPr lang="vi-VN" dirty="0"/>
              <a:t>muôn dân đại đồng. </a:t>
            </a:r>
            <a:endParaRPr lang="en-US" dirty="0"/>
          </a:p>
        </p:txBody>
      </p:sp>
    </p:spTree>
    <p:extLst>
      <p:ext uri="{BB962C8B-B14F-4D97-AF65-F5344CB8AC3E}">
        <p14:creationId xmlns:p14="http://schemas.microsoft.com/office/powerpoint/2010/main" val="190737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en-GB" smtClean="0"/>
              <a:t>1. </a:t>
            </a:r>
            <a:r>
              <a:rPr lang="vi-VN" smtClean="0"/>
              <a:t>Mùa </a:t>
            </a:r>
            <a:r>
              <a:rPr lang="vi-VN" dirty="0"/>
              <a:t>tiết chuyển xoay </a:t>
            </a:r>
            <a:r>
              <a:rPr lang="en-US" dirty="0"/>
              <a:t/>
            </a:r>
            <a:br>
              <a:rPr lang="en-US" dirty="0"/>
            </a:br>
            <a:r>
              <a:rPr lang="vi-VN" dirty="0"/>
              <a:t>đẹp đẽ biết bao, Non sông tươi sáng muôn vật </a:t>
            </a:r>
            <a:r>
              <a:rPr lang="en-US" dirty="0"/>
              <a:t/>
            </a:r>
            <a:br>
              <a:rPr lang="en-US" dirty="0"/>
            </a:br>
            <a:r>
              <a:rPr lang="vi-VN" dirty="0"/>
              <a:t>đượm màu; </a:t>
            </a:r>
            <a:endParaRPr lang="en-US" dirty="0"/>
          </a:p>
        </p:txBody>
      </p:sp>
    </p:spTree>
    <p:extLst>
      <p:ext uri="{BB962C8B-B14F-4D97-AF65-F5344CB8AC3E}">
        <p14:creationId xmlns:p14="http://schemas.microsoft.com/office/powerpoint/2010/main" val="2426267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4. Ngày ấy núi Si-ôn sẽ </a:t>
            </a:r>
            <a:r>
              <a:rPr lang="en-US" dirty="0"/>
              <a:t/>
            </a:r>
            <a:br>
              <a:rPr lang="en-US" dirty="0"/>
            </a:br>
            <a:r>
              <a:rPr lang="vi-VN" dirty="0"/>
              <a:t>nổi danh, Đầu vời vợi cao vượt mọi thị thành; </a:t>
            </a:r>
            <a:endParaRPr lang="en-US" dirty="0"/>
          </a:p>
        </p:txBody>
      </p:sp>
    </p:spTree>
    <p:extLst>
      <p:ext uri="{BB962C8B-B14F-4D97-AF65-F5344CB8AC3E}">
        <p14:creationId xmlns:p14="http://schemas.microsoft.com/office/powerpoint/2010/main" val="235456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Đại đế Si-ôn xưa </a:t>
            </a:r>
            <a:r>
              <a:rPr lang="en-US" dirty="0"/>
              <a:t/>
            </a:r>
            <a:br>
              <a:rPr lang="en-US" dirty="0"/>
            </a:br>
            <a:r>
              <a:rPr lang="vi-VN" dirty="0"/>
              <a:t>nhục nhã, thảm thương </a:t>
            </a:r>
            <a:r>
              <a:rPr lang="en-US" dirty="0"/>
              <a:t/>
            </a:r>
            <a:br>
              <a:rPr lang="en-US" dirty="0"/>
            </a:br>
            <a:r>
              <a:rPr lang="vi-VN" dirty="0"/>
              <a:t>Từ rày cầm quyền ngự trị trên năm đại dương.</a:t>
            </a:r>
            <a:endParaRPr lang="en-US" dirty="0"/>
          </a:p>
        </p:txBody>
      </p:sp>
    </p:spTree>
    <p:extLst>
      <p:ext uri="{BB962C8B-B14F-4D97-AF65-F5344CB8AC3E}">
        <p14:creationId xmlns:p14="http://schemas.microsoft.com/office/powerpoint/2010/main" val="1135004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 Nhờ Ngài phục hồi </a:t>
            </a:r>
            <a:r>
              <a:rPr lang="en-US" dirty="0"/>
              <a:t/>
            </a:r>
            <a:br>
              <a:rPr lang="en-US" dirty="0"/>
            </a:br>
            <a:r>
              <a:rPr lang="vi-VN" dirty="0"/>
              <a:t>toàn cầu hoan ca hoài, Tôn vinh Con Vua Đa-vít hiển oai,</a:t>
            </a:r>
            <a:endParaRPr lang="en-US" dirty="0"/>
          </a:p>
        </p:txBody>
      </p:sp>
    </p:spTree>
    <p:extLst>
      <p:ext uri="{BB962C8B-B14F-4D97-AF65-F5344CB8AC3E}">
        <p14:creationId xmlns:p14="http://schemas.microsoft.com/office/powerpoint/2010/main" val="968461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 Dòng nước sống băng qua cánh đồng đây: </a:t>
            </a:r>
            <a:r>
              <a:rPr lang="en-US" dirty="0"/>
              <a:t/>
            </a:r>
            <a:br>
              <a:rPr lang="en-US" dirty="0"/>
            </a:br>
            <a:r>
              <a:rPr lang="vi-VN" dirty="0"/>
              <a:t>Hiển vinh dường nào, </a:t>
            </a:r>
            <a:r>
              <a:rPr lang="en-US" dirty="0"/>
              <a:t/>
            </a:r>
            <a:br>
              <a:rPr lang="en-US" dirty="0"/>
            </a:br>
            <a:r>
              <a:rPr lang="vi-VN" dirty="0"/>
              <a:t>Vua tái lâm nầy! </a:t>
            </a:r>
            <a:endParaRPr lang="en-US" dirty="0"/>
          </a:p>
        </p:txBody>
      </p:sp>
    </p:spTree>
    <p:extLst>
      <p:ext uri="{BB962C8B-B14F-4D97-AF65-F5344CB8AC3E}">
        <p14:creationId xmlns:p14="http://schemas.microsoft.com/office/powerpoint/2010/main" val="1491177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Mừng nào bằng mừng ngày chầu Vua rày, </a:t>
            </a:r>
            <a:r>
              <a:rPr lang="en-US" dirty="0"/>
              <a:t/>
            </a:r>
            <a:br>
              <a:rPr lang="en-US" dirty="0"/>
            </a:br>
            <a:r>
              <a:rPr lang="vi-VN" dirty="0"/>
              <a:t>Vua tôn vinh thay, </a:t>
            </a:r>
            <a:r>
              <a:rPr lang="en-US" dirty="0"/>
              <a:t/>
            </a:r>
            <a:br>
              <a:rPr lang="en-US" dirty="0"/>
            </a:br>
            <a:r>
              <a:rPr lang="vi-VN" dirty="0"/>
              <a:t>Vua minh chánh thay! </a:t>
            </a:r>
            <a:endParaRPr lang="en-US" dirty="0"/>
          </a:p>
        </p:txBody>
      </p:sp>
    </p:spTree>
    <p:extLst>
      <p:ext uri="{BB962C8B-B14F-4D97-AF65-F5344CB8AC3E}">
        <p14:creationId xmlns:p14="http://schemas.microsoft.com/office/powerpoint/2010/main" val="3162675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Hoàng đế giáng lâm </a:t>
            </a:r>
            <a:r>
              <a:rPr lang="en-US" dirty="0"/>
              <a:t/>
            </a:r>
            <a:br>
              <a:rPr lang="en-US" dirty="0"/>
            </a:br>
            <a:r>
              <a:rPr lang="vi-VN" dirty="0"/>
              <a:t>chốn khoảng không </a:t>
            </a:r>
            <a:r>
              <a:rPr lang="en-US" dirty="0"/>
              <a:t/>
            </a:r>
            <a:br>
              <a:rPr lang="en-US" dirty="0"/>
            </a:br>
            <a:r>
              <a:rPr lang="vi-VN" dirty="0"/>
              <a:t>Các nước hoan ca, </a:t>
            </a:r>
            <a:r>
              <a:rPr lang="en-US" dirty="0"/>
              <a:t/>
            </a:r>
            <a:br>
              <a:rPr lang="en-US" dirty="0"/>
            </a:br>
            <a:r>
              <a:rPr lang="vi-VN" dirty="0"/>
              <a:t>muôn dân đại đồng. </a:t>
            </a:r>
            <a:endParaRPr lang="en-US" dirty="0"/>
          </a:p>
        </p:txBody>
      </p:sp>
    </p:spTree>
    <p:extLst>
      <p:ext uri="{BB962C8B-B14F-4D97-AF65-F5344CB8AC3E}">
        <p14:creationId xmlns:p14="http://schemas.microsoft.com/office/powerpoint/2010/main" val="3339458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5. Rày khá thức canh </a:t>
            </a:r>
            <a:r>
              <a:rPr lang="en-US" dirty="0"/>
              <a:t/>
            </a:r>
            <a:br>
              <a:rPr lang="en-US" dirty="0"/>
            </a:br>
            <a:r>
              <a:rPr lang="vi-VN" dirty="0"/>
              <a:t>chờ Chúa đến kia, </a:t>
            </a:r>
            <a:r>
              <a:rPr lang="en-US" dirty="0"/>
              <a:t/>
            </a:r>
            <a:br>
              <a:rPr lang="en-US" dirty="0"/>
            </a:br>
            <a:r>
              <a:rPr lang="vi-VN" dirty="0"/>
              <a:t>Ồ, nhìn vừng đông </a:t>
            </a:r>
            <a:r>
              <a:rPr lang="en-US" dirty="0"/>
              <a:t/>
            </a:r>
            <a:br>
              <a:rPr lang="en-US" dirty="0"/>
            </a:br>
            <a:r>
              <a:rPr lang="vi-VN" dirty="0"/>
              <a:t>vầng hồng lộ kìa; </a:t>
            </a:r>
            <a:endParaRPr lang="en-US" dirty="0"/>
          </a:p>
        </p:txBody>
      </p:sp>
    </p:spTree>
    <p:extLst>
      <p:ext uri="{BB962C8B-B14F-4D97-AF65-F5344CB8AC3E}">
        <p14:creationId xmlns:p14="http://schemas.microsoft.com/office/powerpoint/2010/main" val="1131767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Rực rỡ khắp đế môn cờ phấp phới bay, Rày tại trận mạc, dự tiệc </a:t>
            </a:r>
            <a:r>
              <a:rPr lang="en-US" dirty="0"/>
              <a:t/>
            </a:r>
            <a:br>
              <a:rPr lang="en-US" dirty="0"/>
            </a:br>
            <a:r>
              <a:rPr lang="vi-VN" dirty="0"/>
              <a:t>Chiên Con ngày mai; </a:t>
            </a:r>
            <a:endParaRPr lang="en-US" dirty="0"/>
          </a:p>
        </p:txBody>
      </p:sp>
    </p:spTree>
    <p:extLst>
      <p:ext uri="{BB962C8B-B14F-4D97-AF65-F5344CB8AC3E}">
        <p14:creationId xmlns:p14="http://schemas.microsoft.com/office/powerpoint/2010/main" val="591019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Hội này thành thật </a:t>
            </a:r>
            <a:r>
              <a:rPr lang="en-US" dirty="0"/>
              <a:t/>
            </a:r>
            <a:br>
              <a:rPr lang="en-US" dirty="0"/>
            </a:br>
            <a:r>
              <a:rPr lang="vi-VN" dirty="0"/>
              <a:t>gặp được Vua vui vầy, </a:t>
            </a:r>
            <a:r>
              <a:rPr lang="en-US" dirty="0"/>
              <a:t/>
            </a:r>
            <a:br>
              <a:rPr lang="en-US" dirty="0"/>
            </a:br>
            <a:r>
              <a:rPr lang="vi-VN" dirty="0"/>
              <a:t>Ca khen Chiên Con xưa chết thế đây, </a:t>
            </a:r>
            <a:endParaRPr lang="en-US" dirty="0"/>
          </a:p>
        </p:txBody>
      </p:sp>
    </p:spTree>
    <p:extLst>
      <p:ext uri="{BB962C8B-B14F-4D97-AF65-F5344CB8AC3E}">
        <p14:creationId xmlns:p14="http://schemas.microsoft.com/office/powerpoint/2010/main" val="3762909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Rày khốn khó bao, </a:t>
            </a:r>
            <a:r>
              <a:rPr lang="en-US" dirty="0"/>
              <a:t/>
            </a:r>
            <a:br>
              <a:rPr lang="en-US" dirty="0"/>
            </a:br>
            <a:r>
              <a:rPr lang="vi-VN" dirty="0"/>
              <a:t>sau phước hạnh bấy: </a:t>
            </a:r>
            <a:r>
              <a:rPr lang="en-US" dirty="0"/>
              <a:t/>
            </a:r>
            <a:br>
              <a:rPr lang="en-US" dirty="0"/>
            </a:br>
            <a:r>
              <a:rPr lang="vi-VN" dirty="0"/>
              <a:t>Hiển vinh dường nào, </a:t>
            </a:r>
            <a:r>
              <a:rPr lang="en-US" dirty="0"/>
              <a:t/>
            </a:r>
            <a:br>
              <a:rPr lang="en-US" dirty="0"/>
            </a:br>
            <a:r>
              <a:rPr lang="vi-VN" dirty="0"/>
              <a:t>Vua tái lâm nầy!. </a:t>
            </a:r>
            <a:endParaRPr lang="en-US" dirty="0"/>
          </a:p>
        </p:txBody>
      </p:sp>
    </p:spTree>
    <p:extLst>
      <p:ext uri="{BB962C8B-B14F-4D97-AF65-F5344CB8AC3E}">
        <p14:creationId xmlns:p14="http://schemas.microsoft.com/office/powerpoint/2010/main" val="38719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Mà cả hải võ sao còn </a:t>
            </a:r>
            <a:r>
              <a:rPr lang="en-US" dirty="0"/>
              <a:t/>
            </a:r>
            <a:br>
              <a:rPr lang="en-US" dirty="0"/>
            </a:br>
            <a:r>
              <a:rPr lang="vi-VN" dirty="0"/>
              <a:t>nóng nảy trông, </a:t>
            </a:r>
            <a:r>
              <a:rPr lang="en-US" dirty="0"/>
              <a:t/>
            </a:r>
            <a:br>
              <a:rPr lang="en-US" dirty="0"/>
            </a:br>
            <a:r>
              <a:rPr lang="vi-VN" dirty="0"/>
              <a:t>Đầy nguyện vọng hằng nhìn chăm chăm </a:t>
            </a:r>
            <a:r>
              <a:rPr lang="en-US" dirty="0"/>
              <a:t/>
            </a:r>
            <a:br>
              <a:rPr lang="en-US" dirty="0"/>
            </a:br>
            <a:r>
              <a:rPr lang="vi-VN" dirty="0"/>
              <a:t>phương trời đông? </a:t>
            </a:r>
            <a:endParaRPr lang="en-US" dirty="0"/>
          </a:p>
        </p:txBody>
      </p:sp>
    </p:spTree>
    <p:extLst>
      <p:ext uri="{BB962C8B-B14F-4D97-AF65-F5344CB8AC3E}">
        <p14:creationId xmlns:p14="http://schemas.microsoft.com/office/powerpoint/2010/main" val="211249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Mừng nào bằng mừng ngày chầu Vua rày, </a:t>
            </a:r>
            <a:r>
              <a:rPr lang="en-US" dirty="0"/>
              <a:t/>
            </a:r>
            <a:br>
              <a:rPr lang="en-US" dirty="0"/>
            </a:br>
            <a:r>
              <a:rPr lang="vi-VN" dirty="0"/>
              <a:t>Vua tôn vinh thay, </a:t>
            </a:r>
            <a:r>
              <a:rPr lang="en-US" dirty="0"/>
              <a:t/>
            </a:r>
            <a:br>
              <a:rPr lang="en-US" dirty="0"/>
            </a:br>
            <a:r>
              <a:rPr lang="vi-VN" dirty="0"/>
              <a:t>Vua minh chánh thay! </a:t>
            </a:r>
            <a:endParaRPr lang="en-US" dirty="0"/>
          </a:p>
        </p:txBody>
      </p:sp>
    </p:spTree>
    <p:extLst>
      <p:ext uri="{BB962C8B-B14F-4D97-AF65-F5344CB8AC3E}">
        <p14:creationId xmlns:p14="http://schemas.microsoft.com/office/powerpoint/2010/main" val="3765031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Hoàng đế giáng lâm </a:t>
            </a:r>
            <a:r>
              <a:rPr lang="en-US" dirty="0"/>
              <a:t/>
            </a:r>
            <a:br>
              <a:rPr lang="en-US" dirty="0"/>
            </a:br>
            <a:r>
              <a:rPr lang="vi-VN" dirty="0"/>
              <a:t>chốn khoảng không </a:t>
            </a:r>
            <a:r>
              <a:rPr lang="en-US" dirty="0"/>
              <a:t/>
            </a:r>
            <a:br>
              <a:rPr lang="en-US" dirty="0"/>
            </a:br>
            <a:r>
              <a:rPr lang="vi-VN" dirty="0"/>
              <a:t>Các nước hoan ca, </a:t>
            </a:r>
            <a:r>
              <a:rPr lang="en-US" dirty="0"/>
              <a:t/>
            </a:r>
            <a:br>
              <a:rPr lang="en-US" dirty="0"/>
            </a:br>
            <a:r>
              <a:rPr lang="vi-VN" dirty="0"/>
              <a:t>muôn dân đại đồng. </a:t>
            </a:r>
            <a:endParaRPr lang="en-US" dirty="0"/>
          </a:p>
        </p:txBody>
      </p:sp>
    </p:spTree>
    <p:extLst>
      <p:ext uri="{BB962C8B-B14F-4D97-AF65-F5344CB8AC3E}">
        <p14:creationId xmlns:p14="http://schemas.microsoft.com/office/powerpoint/2010/main" val="3858572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Ồ, vì gì mà ngày phục lâm diên trì? Còn chừng nào thành lập nước hiển huy, </a:t>
            </a:r>
            <a:endParaRPr lang="en-US" dirty="0"/>
          </a:p>
        </p:txBody>
      </p:sp>
    </p:spTree>
    <p:extLst>
      <p:ext uri="{BB962C8B-B14F-4D97-AF65-F5344CB8AC3E}">
        <p14:creationId xmlns:p14="http://schemas.microsoft.com/office/powerpoint/2010/main" val="350976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Trời đất hát hoan nghênh giá ngự kia, Ấy, đến khi nào Vua tái lâm kìa? </a:t>
            </a:r>
            <a:endParaRPr lang="en-US" dirty="0"/>
          </a:p>
        </p:txBody>
      </p:sp>
    </p:spTree>
    <p:extLst>
      <p:ext uri="{BB962C8B-B14F-4D97-AF65-F5344CB8AC3E}">
        <p14:creationId xmlns:p14="http://schemas.microsoft.com/office/powerpoint/2010/main" val="1271138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Mừng nào bằng mừng ngày chầu Vua rày, </a:t>
            </a:r>
            <a:r>
              <a:rPr lang="en-US" dirty="0"/>
              <a:t/>
            </a:r>
            <a:br>
              <a:rPr lang="en-US" dirty="0"/>
            </a:br>
            <a:r>
              <a:rPr lang="vi-VN" dirty="0"/>
              <a:t>Vua tôn vinh thay, </a:t>
            </a:r>
            <a:r>
              <a:rPr lang="en-US" dirty="0"/>
              <a:t/>
            </a:r>
            <a:br>
              <a:rPr lang="en-US" dirty="0"/>
            </a:br>
            <a:r>
              <a:rPr lang="vi-VN" dirty="0"/>
              <a:t>Vua minh chánh thay! </a:t>
            </a:r>
            <a:endParaRPr lang="en-US" dirty="0"/>
          </a:p>
        </p:txBody>
      </p:sp>
    </p:spTree>
    <p:extLst>
      <p:ext uri="{BB962C8B-B14F-4D97-AF65-F5344CB8AC3E}">
        <p14:creationId xmlns:p14="http://schemas.microsoft.com/office/powerpoint/2010/main" val="1550983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Hoàng đế giáng lâm </a:t>
            </a:r>
            <a:r>
              <a:rPr lang="en-US" dirty="0"/>
              <a:t/>
            </a:r>
            <a:br>
              <a:rPr lang="en-US" dirty="0"/>
            </a:br>
            <a:r>
              <a:rPr lang="vi-VN" dirty="0"/>
              <a:t>chốn khoảng không </a:t>
            </a:r>
            <a:r>
              <a:rPr lang="en-US" dirty="0"/>
              <a:t/>
            </a:r>
            <a:br>
              <a:rPr lang="en-US" dirty="0"/>
            </a:br>
            <a:r>
              <a:rPr lang="vi-VN" dirty="0"/>
              <a:t>Các nước hoan ca, </a:t>
            </a:r>
            <a:r>
              <a:rPr lang="en-US" dirty="0"/>
              <a:t/>
            </a:r>
            <a:br>
              <a:rPr lang="en-US" dirty="0"/>
            </a:br>
            <a:r>
              <a:rPr lang="vi-VN" dirty="0"/>
              <a:t>muôn dân đại đồng. </a:t>
            </a:r>
            <a:endParaRPr lang="en-US" dirty="0"/>
          </a:p>
        </p:txBody>
      </p:sp>
    </p:spTree>
    <p:extLst>
      <p:ext uri="{BB962C8B-B14F-4D97-AF65-F5344CB8AC3E}">
        <p14:creationId xmlns:p14="http://schemas.microsoft.com/office/powerpoint/2010/main" val="1890906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2. Kìa, tiếng nước </a:t>
            </a:r>
            <a:r>
              <a:rPr lang="en-US" dirty="0"/>
              <a:t/>
            </a:r>
            <a:br>
              <a:rPr lang="en-US" dirty="0"/>
            </a:br>
            <a:r>
              <a:rPr lang="vi-VN" dirty="0"/>
              <a:t>muôn dòng réo rắt thay, </a:t>
            </a:r>
            <a:r>
              <a:rPr lang="en-US" dirty="0"/>
              <a:t/>
            </a:r>
            <a:br>
              <a:rPr lang="en-US" dirty="0"/>
            </a:br>
            <a:r>
              <a:rPr lang="vi-VN" dirty="0"/>
              <a:t>Tung hô Vua đến </a:t>
            </a:r>
            <a:r>
              <a:rPr lang="en-US" dirty="0"/>
              <a:t/>
            </a:r>
            <a:br>
              <a:rPr lang="en-US" dirty="0"/>
            </a:br>
            <a:r>
              <a:rPr lang="vi-VN" dirty="0"/>
              <a:t>tiếp nghinh dân Ngài; </a:t>
            </a:r>
            <a:endParaRPr lang="en-US" dirty="0"/>
          </a:p>
        </p:txBody>
      </p:sp>
    </p:spTree>
    <p:extLst>
      <p:ext uri="{BB962C8B-B14F-4D97-AF65-F5344CB8AC3E}">
        <p14:creationId xmlns:p14="http://schemas.microsoft.com/office/powerpoint/2010/main" val="1521438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Đồi núi nhảy nhót vang dậy khúc tán dương, </a:t>
            </a:r>
            <a:r>
              <a:rPr lang="en-US" dirty="0"/>
              <a:t/>
            </a:r>
            <a:br>
              <a:rPr lang="en-US" dirty="0"/>
            </a:br>
            <a:r>
              <a:rPr lang="vi-VN" dirty="0"/>
              <a:t>Rồi Ngài đội hoàng miện ngự trên muôn vì vương, </a:t>
            </a:r>
            <a:endParaRPr lang="en-US" dirty="0"/>
          </a:p>
        </p:txBody>
      </p:sp>
    </p:spTree>
    <p:extLst>
      <p:ext uri="{BB962C8B-B14F-4D97-AF65-F5344CB8AC3E}">
        <p14:creationId xmlns:p14="http://schemas.microsoft.com/office/powerpoint/2010/main" val="1273670470"/>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333</TotalTime>
  <Words>275</Words>
  <Application>Microsoft Office PowerPoint</Application>
  <PresentationFormat>Widescreen</PresentationFormat>
  <Paragraphs>31</Paragraphs>
  <Slides>31</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31</vt:i4>
      </vt:variant>
    </vt:vector>
  </HeadingPairs>
  <TitlesOfParts>
    <vt:vector size="35" baseType="lpstr">
      <vt:lpstr>Arial</vt:lpstr>
      <vt:lpstr>Calibri</vt:lpstr>
      <vt:lpstr>faithstocks-template-powerpoint-001</vt:lpstr>
      <vt:lpstr>Presentation1</vt:lpstr>
      <vt:lpstr>Thánh Ca 418 VUA ĐẾN</vt:lpstr>
      <vt:lpstr>1. Mùa tiết chuyển xoay  đẹp đẽ biết bao, Non sông tươi sáng muôn vật  đượm màu; </vt:lpstr>
      <vt:lpstr>Mà cả hải võ sao còn  nóng nảy trông,  Đầy nguyện vọng hằng nhìn chăm chăm  phương trời đông? </vt:lpstr>
      <vt:lpstr>Ồ, vì gì mà ngày phục lâm diên trì? Còn chừng nào thành lập nước hiển huy, </vt:lpstr>
      <vt:lpstr>Trời đất hát hoan nghênh giá ngự kia, Ấy, đến khi nào Vua tái lâm kìa? </vt:lpstr>
      <vt:lpstr>Mừng nào bằng mừng ngày chầu Vua rày,  Vua tôn vinh thay,  Vua minh chánh thay! </vt:lpstr>
      <vt:lpstr>Hoàng đế giáng lâm  chốn khoảng không  Các nước hoan ca,  muôn dân đại đồng. </vt:lpstr>
      <vt:lpstr>2. Kìa, tiếng nước  muôn dòng réo rắt thay,  Tung hô Vua đến  tiếp nghinh dân Ngài; </vt:lpstr>
      <vt:lpstr>Đồi núi nhảy nhót vang dậy khúc tán dương,  Rồi Ngài đội hoàng miện ngự trên muôn vì vương, </vt:lpstr>
      <vt:lpstr>Người từ mộ vùng dậy, dậy hoan nghênh Ngài, Reo lên thiên ca hôn yến hiển oai, </vt:lpstr>
      <vt:lpstr>Quyền hắc ám hẳn  tiêu biến từ đây,  Hiển vinh dường nào,  Vua tái lâm nầy! </vt:lpstr>
      <vt:lpstr>Mừng nào bằng mừng ngày chầu Vua rày,  Vua tôn vinh thay,  Vua minh chánh thay! </vt:lpstr>
      <vt:lpstr>Hoàng đế giáng lâm  chốn khoảng không  Các nước hoan ca,  muôn dân đại đồng. </vt:lpstr>
      <vt:lpstr>3. Nhuần thắm cứu ân kìa đất hát vang, Thời kỳ tội khiên kia nay tiêu tàn; </vt:lpstr>
      <vt:lpstr>Ngày trước thổn thức: “Khi nào Chúa tái lâm?” Từ rày là nhạc điệu thật du dương hòa âm; </vt:lpstr>
      <vt:lpstr>Thần đội rập ràng truyền lệnh Vua thiên đàng,  Toàn cầu hòa bình,  dậy khúc thái an, </vt:lpstr>
      <vt:lpstr>Gành thác vỗ tay,  cây cỏ mừng thay,  Hiển vinh dường nào,  Vua tái lâm nầy. </vt:lpstr>
      <vt:lpstr>Mừng nào bằng mừng ngày chầu Vua rày,  Vua tôn vinh thay,  Vua minh chánh thay! </vt:lpstr>
      <vt:lpstr>Hoàng đế giáng lâm  chốn khoảng không  Các nước hoan ca,  muôn dân đại đồng. </vt:lpstr>
      <vt:lpstr>4. Ngày ấy núi Si-ôn sẽ  nổi danh, Đầu vời vợi cao vượt mọi thị thành; </vt:lpstr>
      <vt:lpstr>Đại đế Si-ôn xưa  nhục nhã, thảm thương  Từ rày cầm quyền ngự trị trên năm đại dương.</vt:lpstr>
      <vt:lpstr> Nhờ Ngài phục hồi  toàn cầu hoan ca hoài, Tôn vinh Con Vua Đa-vít hiển oai,</vt:lpstr>
      <vt:lpstr> Dòng nước sống băng qua cánh đồng đây:  Hiển vinh dường nào,  Vua tái lâm nầy! </vt:lpstr>
      <vt:lpstr>Mừng nào bằng mừng ngày chầu Vua rày,  Vua tôn vinh thay,  Vua minh chánh thay! </vt:lpstr>
      <vt:lpstr>Hoàng đế giáng lâm  chốn khoảng không  Các nước hoan ca,  muôn dân đại đồng. </vt:lpstr>
      <vt:lpstr>5. Rày khá thức canh  chờ Chúa đến kia,  Ồ, nhìn vừng đông  vầng hồng lộ kìa; </vt:lpstr>
      <vt:lpstr>Rực rỡ khắp đế môn cờ phấp phới bay, Rày tại trận mạc, dự tiệc  Chiên Con ngày mai; </vt:lpstr>
      <vt:lpstr>Hội này thành thật  gặp được Vua vui vầy,  Ca khen Chiên Con xưa chết thế đây, </vt:lpstr>
      <vt:lpstr>Rày khốn khó bao,  sau phước hạnh bấy:  Hiển vinh dường nào,  Vua tái lâm nầy!. </vt:lpstr>
      <vt:lpstr>Mừng nào bằng mừng ngày chầu Vua rày,  Vua tôn vinh thay,  Vua minh chánh thay! </vt:lpstr>
      <vt:lpstr>Hoàng đế giáng lâm  chốn khoảng không  Các nước hoan ca,  muôn dân đại đồng.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25</cp:revision>
  <dcterms:created xsi:type="dcterms:W3CDTF">2018-01-22T13:58:03Z</dcterms:created>
  <dcterms:modified xsi:type="dcterms:W3CDTF">2018-11-08T04:34:05Z</dcterms:modified>
</cp:coreProperties>
</file>