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74" r:id="rId2"/>
    <p:sldId id="260" r:id="rId3"/>
    <p:sldId id="263" r:id="rId4"/>
    <p:sldId id="262" r:id="rId5"/>
    <p:sldId id="264"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469" autoAdjust="0"/>
    <p:restoredTop sz="86477" autoAdjust="0"/>
  </p:normalViewPr>
  <p:slideViewPr>
    <p:cSldViewPr snapToGrid="0">
      <p:cViewPr varScale="1">
        <p:scale>
          <a:sx n="66" d="100"/>
          <a:sy n="66" d="100"/>
        </p:scale>
        <p:origin x="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419</a:t>
            </a:r>
            <a:br>
              <a:rPr lang="en-US" dirty="0"/>
            </a:br>
            <a:r>
              <a:rPr lang="en-US" dirty="0"/>
              <a:t>HỒN TA </a:t>
            </a:r>
            <a:br>
              <a:rPr lang="en-US" dirty="0"/>
            </a:br>
            <a:r>
              <a:rPr lang="en-US" dirty="0"/>
              <a:t>HẰNG KHEN CHÚA</a:t>
            </a:r>
          </a:p>
        </p:txBody>
      </p:sp>
    </p:spTree>
    <p:extLst>
      <p:ext uri="{BB962C8B-B14F-4D97-AF65-F5344CB8AC3E}">
        <p14:creationId xmlns:p14="http://schemas.microsoft.com/office/powerpoint/2010/main" val="313697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Kìa, lòng nhân Chúa </a:t>
            </a:r>
            <a:r>
              <a:rPr lang="en-US" dirty="0" smtClean="0"/>
              <a:t/>
            </a:r>
            <a:br>
              <a:rPr lang="en-US" dirty="0" smtClean="0"/>
            </a:br>
            <a:r>
              <a:rPr lang="vi-VN" dirty="0" smtClean="0"/>
              <a:t>đối với kẻ kính sợ Ngài cao lớn thay, Chúa ném </a:t>
            </a:r>
            <a:r>
              <a:rPr lang="en-US" dirty="0" smtClean="0"/>
              <a:t/>
            </a:r>
            <a:br>
              <a:rPr lang="en-US" dirty="0" smtClean="0"/>
            </a:br>
            <a:r>
              <a:rPr lang="vi-VN" dirty="0" smtClean="0"/>
              <a:t>ác uế khỏi chúng khác chi đông xa đoài. </a:t>
            </a:r>
            <a:endParaRPr lang="en-US" dirty="0"/>
          </a:p>
        </p:txBody>
      </p:sp>
    </p:spTree>
    <p:extLst>
      <p:ext uri="{BB962C8B-B14F-4D97-AF65-F5344CB8AC3E}">
        <p14:creationId xmlns:p14="http://schemas.microsoft.com/office/powerpoint/2010/main" val="252635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Thật dường như Cha </a:t>
            </a:r>
            <a:r>
              <a:rPr lang="en-US" dirty="0" smtClean="0"/>
              <a:t/>
            </a:r>
            <a:br>
              <a:rPr lang="en-US" dirty="0" smtClean="0"/>
            </a:br>
            <a:r>
              <a:rPr lang="vi-VN" dirty="0" smtClean="0"/>
              <a:t>xót thương con mình, </a:t>
            </a:r>
            <a:r>
              <a:rPr lang="en-US" dirty="0" smtClean="0"/>
              <a:t/>
            </a:r>
            <a:br>
              <a:rPr lang="en-US" dirty="0" smtClean="0"/>
            </a:br>
            <a:r>
              <a:rPr lang="vi-VN" dirty="0" smtClean="0"/>
              <a:t>Hẳn Chúa quí mến suốt nhứt sinh, Để ta nương cánh Ngài hết lòng, </a:t>
            </a:r>
            <a:endParaRPr lang="en-US" dirty="0"/>
          </a:p>
        </p:txBody>
      </p:sp>
    </p:spTree>
    <p:extLst>
      <p:ext uri="{BB962C8B-B14F-4D97-AF65-F5344CB8AC3E}">
        <p14:creationId xmlns:p14="http://schemas.microsoft.com/office/powerpoint/2010/main" val="261828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Phải, ta tôn kính danh Ngài thủy chung. </a:t>
            </a:r>
            <a:r>
              <a:rPr lang="en-US" dirty="0" smtClean="0"/>
              <a:t/>
            </a:r>
            <a:br>
              <a:rPr lang="en-US" dirty="0" smtClean="0"/>
            </a:br>
            <a:r>
              <a:rPr lang="vi-VN" dirty="0" smtClean="0"/>
              <a:t>Hồn ta hằng khen Chúa! Hồn ta hằng khen Chúa;</a:t>
            </a:r>
            <a:endParaRPr lang="en-US" dirty="0"/>
          </a:p>
        </p:txBody>
      </p:sp>
    </p:spTree>
    <p:extLst>
      <p:ext uri="{BB962C8B-B14F-4D97-AF65-F5344CB8AC3E}">
        <p14:creationId xmlns:p14="http://schemas.microsoft.com/office/powerpoint/2010/main" val="423832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Kẻ kính mến Chúa </a:t>
            </a:r>
            <a:r>
              <a:rPr lang="en-US" dirty="0" smtClean="0"/>
              <a:t/>
            </a:r>
            <a:br>
              <a:rPr lang="en-US" dirty="0" smtClean="0"/>
            </a:br>
            <a:r>
              <a:rPr lang="vi-VN" dirty="0" smtClean="0"/>
              <a:t>ắt không lay chuyển, </a:t>
            </a:r>
            <a:r>
              <a:rPr lang="en-US" dirty="0" smtClean="0"/>
              <a:t/>
            </a:r>
            <a:br>
              <a:rPr lang="en-US" dirty="0" smtClean="0"/>
            </a:br>
            <a:r>
              <a:rPr lang="vi-VN" dirty="0" smtClean="0"/>
              <a:t>Chúa thương dắt đưa châu tuyền, </a:t>
            </a:r>
            <a:endParaRPr lang="en-US" dirty="0"/>
          </a:p>
        </p:txBody>
      </p:sp>
    </p:spTree>
    <p:extLst>
      <p:ext uri="{BB962C8B-B14F-4D97-AF65-F5344CB8AC3E}">
        <p14:creationId xmlns:p14="http://schemas.microsoft.com/office/powerpoint/2010/main" val="425412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Cả đến cháu chít </a:t>
            </a:r>
            <a:r>
              <a:rPr lang="en-US" dirty="0" smtClean="0"/>
              <a:t/>
            </a:r>
            <a:br>
              <a:rPr lang="en-US" dirty="0" smtClean="0"/>
            </a:br>
            <a:r>
              <a:rPr lang="vi-VN" dirty="0" smtClean="0"/>
              <a:t>phước ân vui hưởng, Chúng dâng thân, </a:t>
            </a:r>
            <a:r>
              <a:rPr lang="en-US" dirty="0" smtClean="0"/>
              <a:t/>
            </a:r>
            <a:br>
              <a:rPr lang="en-US" dirty="0" smtClean="0"/>
            </a:br>
            <a:r>
              <a:rPr lang="vi-VN" dirty="0" smtClean="0"/>
              <a:t>hồn kính mến Vua </a:t>
            </a:r>
            <a:r>
              <a:rPr lang="en-US" dirty="0" smtClean="0"/>
              <a:t/>
            </a:r>
            <a:br>
              <a:rPr lang="en-US" dirty="0" smtClean="0"/>
            </a:br>
            <a:r>
              <a:rPr lang="vi-VN" dirty="0" smtClean="0"/>
              <a:t>miên trường. </a:t>
            </a:r>
          </a:p>
        </p:txBody>
      </p:sp>
    </p:spTree>
    <p:extLst>
      <p:ext uri="{BB962C8B-B14F-4D97-AF65-F5344CB8AC3E}">
        <p14:creationId xmlns:p14="http://schemas.microsoft.com/office/powerpoint/2010/main" val="40514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smtClean="0"/>
              <a:t>1. </a:t>
            </a:r>
            <a:r>
              <a:rPr lang="vi-VN" dirty="0" smtClean="0"/>
              <a:t>Hồn ta hằng khen Chúa, hồn ta hằng khen Chúa, Chớ quên các </a:t>
            </a:r>
            <a:r>
              <a:rPr lang="en-US" dirty="0" smtClean="0"/>
              <a:t/>
            </a:r>
            <a:br>
              <a:rPr lang="en-US" dirty="0" smtClean="0"/>
            </a:br>
            <a:r>
              <a:rPr lang="vi-VN" dirty="0" smtClean="0"/>
              <a:t>ân huệ Ngài.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Tội ngươi Chúa tha sạch rồi, Đau ốm Chúa cho mạnh lành, Hưởng </a:t>
            </a:r>
            <a:r>
              <a:rPr lang="en-US" dirty="0" smtClean="0"/>
              <a:t/>
            </a:r>
            <a:br>
              <a:rPr lang="en-US" dirty="0" smtClean="0"/>
            </a:br>
            <a:r>
              <a:rPr lang="vi-VN" dirty="0" smtClean="0"/>
              <a:t>ân hồng trường s</a:t>
            </a:r>
            <a:r>
              <a:rPr lang="en-US" dirty="0" smtClean="0"/>
              <a:t>a</a:t>
            </a:r>
            <a:r>
              <a:rPr lang="vi-VN" dirty="0" smtClean="0"/>
              <a:t>nh. </a:t>
            </a:r>
            <a:endParaRPr lang="en-US" dirty="0"/>
          </a:p>
        </p:txBody>
      </p:sp>
    </p:spTree>
    <p:extLst>
      <p:ext uri="{BB962C8B-B14F-4D97-AF65-F5344CB8AC3E}">
        <p14:creationId xmlns:p14="http://schemas.microsoft.com/office/powerpoint/2010/main" val="266868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Đức khoan nhân rộng, dài, Chớ nên quên ân huệ Ngài: Hưởng phước mới chẳng thể đếm, </a:t>
            </a:r>
            <a:endParaRPr lang="en-US" dirty="0"/>
          </a:p>
        </p:txBody>
      </p:sp>
    </p:spTree>
    <p:extLst>
      <p:ext uri="{BB962C8B-B14F-4D97-AF65-F5344CB8AC3E}">
        <p14:creationId xmlns:p14="http://schemas.microsoft.com/office/powerpoint/2010/main" val="417994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Tuổi tác cứ phới phới xuân. Chúa chí thánh vốn có tâm từ mẫn, Luôn ban ân phước quý báu xuống khắp chốn thế gian, </a:t>
            </a:r>
            <a:endParaRPr lang="en-US" dirty="0"/>
          </a:p>
        </p:txBody>
      </p:sp>
    </p:spTree>
    <p:extLst>
      <p:ext uri="{BB962C8B-B14F-4D97-AF65-F5344CB8AC3E}">
        <p14:creationId xmlns:p14="http://schemas.microsoft.com/office/powerpoint/2010/main" val="176543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Chậm giận, sẵn tha, </a:t>
            </a:r>
            <a:r>
              <a:rPr lang="en-US" dirty="0" smtClean="0"/>
              <a:t/>
            </a:r>
            <a:br>
              <a:rPr lang="en-US" dirty="0" smtClean="0"/>
            </a:br>
            <a:r>
              <a:rPr lang="vi-VN" dirty="0" smtClean="0"/>
              <a:t>tuôn ra suối ơn nhân từ lai láng. Mọi tội ác, Giê-hô-va chẳng chấp trách ngươi,</a:t>
            </a:r>
            <a:endParaRPr lang="en-US" dirty="0"/>
          </a:p>
        </p:txBody>
      </p:sp>
    </p:spTree>
    <p:extLst>
      <p:ext uri="{BB962C8B-B14F-4D97-AF65-F5344CB8AC3E}">
        <p14:creationId xmlns:p14="http://schemas.microsoft.com/office/powerpoint/2010/main" val="310812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Dầu giận nhưng Thánh Chúa chẳng ghi nhớ hoài; Giê-hô-va không chiếu lỗi ngươi gia hình, </a:t>
            </a:r>
            <a:endParaRPr lang="en-US" dirty="0"/>
          </a:p>
        </p:txBody>
      </p:sp>
    </p:spTree>
    <p:extLst>
      <p:ext uri="{BB962C8B-B14F-4D97-AF65-F5344CB8AC3E}">
        <p14:creationId xmlns:p14="http://schemas.microsoft.com/office/powerpoint/2010/main" val="51535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Không khứng lấy ác trả ác theo nhân tình. </a:t>
            </a:r>
            <a:r>
              <a:rPr lang="en-US" dirty="0" smtClean="0"/>
              <a:t/>
            </a:r>
            <a:br>
              <a:rPr lang="en-US" dirty="0" smtClean="0"/>
            </a:br>
            <a:r>
              <a:rPr lang="vi-VN" dirty="0" smtClean="0"/>
              <a:t>Ngài chí nhơn! Trời dẫu cao, đức ái nhân Ngài nghìn trùng hơn;</a:t>
            </a:r>
            <a:endParaRPr lang="en-US" dirty="0"/>
          </a:p>
        </p:txBody>
      </p:sp>
    </p:spTree>
    <p:extLst>
      <p:ext uri="{BB962C8B-B14F-4D97-AF65-F5344CB8AC3E}">
        <p14:creationId xmlns:p14="http://schemas.microsoft.com/office/powerpoint/2010/main" val="412885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Ô! Trông lên vùng không bát ngát bao la, kìa, </a:t>
            </a:r>
            <a:r>
              <a:rPr lang="en-US" dirty="0" smtClean="0"/>
              <a:t/>
            </a:r>
            <a:br>
              <a:rPr lang="en-US" dirty="0" smtClean="0"/>
            </a:br>
            <a:r>
              <a:rPr lang="vi-VN" dirty="0" smtClean="0"/>
              <a:t>Sông ái đức Chúa rộng </a:t>
            </a:r>
            <a:r>
              <a:rPr lang="en-US" dirty="0" smtClean="0"/>
              <a:t/>
            </a:r>
            <a:br>
              <a:rPr lang="en-US" dirty="0" smtClean="0"/>
            </a:br>
            <a:r>
              <a:rPr lang="vi-VN" dirty="0" smtClean="0"/>
              <a:t>so gấp mấy kia. </a:t>
            </a:r>
            <a:endParaRPr lang="en-US" dirty="0"/>
          </a:p>
        </p:txBody>
      </p:sp>
    </p:spTree>
    <p:extLst>
      <p:ext uri="{BB962C8B-B14F-4D97-AF65-F5344CB8AC3E}">
        <p14:creationId xmlns:p14="http://schemas.microsoft.com/office/powerpoint/2010/main" val="379819763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325</TotalTime>
  <Words>160</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faithstocks-template-powerpoint-001</vt:lpstr>
      <vt:lpstr>Thánh Ca 419 HỒN TA  HẰNG KHEN CHÚA</vt:lpstr>
      <vt:lpstr>1. Hồn ta hằng khen Chúa, hồn ta hằng khen Chúa, Chớ quên các  ân huệ Ngài. </vt:lpstr>
      <vt:lpstr>Tội ngươi Chúa tha sạch rồi, Đau ốm Chúa cho mạnh lành, Hưởng  ân hồng trường sanh. </vt:lpstr>
      <vt:lpstr>Đức khoan nhân rộng, dài, Chớ nên quên ân huệ Ngài: Hưởng phước mới chẳng thể đếm, </vt:lpstr>
      <vt:lpstr>Tuổi tác cứ phới phới xuân. Chúa chí thánh vốn có tâm từ mẫn, Luôn ban ân phước quý báu xuống khắp chốn thế gian, </vt:lpstr>
      <vt:lpstr>Chậm giận, sẵn tha,  tuôn ra suối ơn nhân từ lai láng. Mọi tội ác, Giê-hô-va chẳng chấp trách ngươi,</vt:lpstr>
      <vt:lpstr>Dầu giận nhưng Thánh Chúa chẳng ghi nhớ hoài; Giê-hô-va không chiếu lỗi ngươi gia hình, </vt:lpstr>
      <vt:lpstr>Không khứng lấy ác trả ác theo nhân tình.  Ngài chí nhơn! Trời dẫu cao, đức ái nhân Ngài nghìn trùng hơn;</vt:lpstr>
      <vt:lpstr> Ô! Trông lên vùng không bát ngát bao la, kìa,  Sông ái đức Chúa rộng  so gấp mấy kia. </vt:lpstr>
      <vt:lpstr>Kìa, lòng nhân Chúa  đối với kẻ kính sợ Ngài cao lớn thay, Chúa ném  ác uế khỏi chúng khác chi đông xa đoài. </vt:lpstr>
      <vt:lpstr>Thật dường như Cha  xót thương con mình,  Hẳn Chúa quí mến suốt nhứt sinh, Để ta nương cánh Ngài hết lòng, </vt:lpstr>
      <vt:lpstr>Phải, ta tôn kính danh Ngài thủy chung.  Hồn ta hằng khen Chúa! Hồn ta hằng khen Chúa;</vt:lpstr>
      <vt:lpstr> Kẻ kính mến Chúa  ắt không lay chuyển,  Chúa thương dắt đưa châu tuyền, </vt:lpstr>
      <vt:lpstr>Cả đến cháu chít  phước ân vui hưởng, Chúng dâng thân,  hồn kính mến Vua  miên trường.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24</cp:revision>
  <dcterms:created xsi:type="dcterms:W3CDTF">2018-01-22T13:58:03Z</dcterms:created>
  <dcterms:modified xsi:type="dcterms:W3CDTF">2018-11-08T04:35:41Z</dcterms:modified>
</cp:coreProperties>
</file>