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sldIdLst>
    <p:sldId id="280" r:id="rId2"/>
    <p:sldId id="260" r:id="rId3"/>
    <p:sldId id="262"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469" autoAdjust="0"/>
    <p:restoredTop sz="86477" autoAdjust="0"/>
  </p:normalViewPr>
  <p:slideViewPr>
    <p:cSldViewPr snapToGrid="0">
      <p:cViewPr varScale="1">
        <p:scale>
          <a:sx n="66" d="100"/>
          <a:sy n="66" d="100"/>
        </p:scale>
        <p:origin x="9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420</a:t>
            </a:r>
            <a:br>
              <a:rPr lang="en-US" dirty="0"/>
            </a:br>
            <a:r>
              <a:rPr lang="en-US" dirty="0"/>
              <a:t>TÔN VINH </a:t>
            </a:r>
            <a:br>
              <a:rPr lang="en-US" dirty="0"/>
            </a:br>
            <a:r>
              <a:rPr lang="en-US" dirty="0"/>
              <a:t>BA </a:t>
            </a:r>
            <a:r>
              <a:rPr lang="en-US"/>
              <a:t>NGÔI </a:t>
            </a:r>
            <a:r>
              <a:rPr lang="en-US" smtClean="0"/>
              <a:t/>
            </a:r>
            <a:br>
              <a:rPr lang="en-US" smtClean="0"/>
            </a:br>
            <a:r>
              <a:rPr lang="en-US" smtClean="0"/>
              <a:t>ĐỨC </a:t>
            </a:r>
            <a:r>
              <a:rPr lang="en-US" dirty="0"/>
              <a:t>CHÚA TRỜI</a:t>
            </a:r>
          </a:p>
        </p:txBody>
      </p:sp>
    </p:spTree>
    <p:extLst>
      <p:ext uri="{BB962C8B-B14F-4D97-AF65-F5344CB8AC3E}">
        <p14:creationId xmlns:p14="http://schemas.microsoft.com/office/powerpoint/2010/main" val="394791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Hằng thay thế người </a:t>
            </a:r>
            <a:r>
              <a:rPr lang="en-US" dirty="0" smtClean="0"/>
              <a:t/>
            </a:r>
            <a:br>
              <a:rPr lang="en-US" dirty="0" smtClean="0"/>
            </a:br>
            <a:r>
              <a:rPr lang="vi-VN" dirty="0" smtClean="0"/>
              <a:t>Đang khẩn nài tại bên cánh hữu Chúa Cha, </a:t>
            </a:r>
            <a:endParaRPr lang="en-US" dirty="0"/>
          </a:p>
        </p:txBody>
      </p:sp>
    </p:spTree>
    <p:extLst>
      <p:ext uri="{BB962C8B-B14F-4D97-AF65-F5344CB8AC3E}">
        <p14:creationId xmlns:p14="http://schemas.microsoft.com/office/powerpoint/2010/main" val="249793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Sắp tái lâm trong </a:t>
            </a:r>
            <a:r>
              <a:rPr lang="en-US" dirty="0" smtClean="0"/>
              <a:t/>
            </a:r>
            <a:br>
              <a:rPr lang="en-US" dirty="0" smtClean="0"/>
            </a:br>
            <a:r>
              <a:rPr lang="vi-VN" dirty="0" smtClean="0"/>
              <a:t>vinh hiển tiếp rước các môn đồ. Lúc ấy ai nấy </a:t>
            </a:r>
            <a:r>
              <a:rPr lang="en-US" dirty="0" smtClean="0"/>
              <a:t/>
            </a:r>
            <a:br>
              <a:rPr lang="en-US" dirty="0" smtClean="0"/>
            </a:br>
            <a:r>
              <a:rPr lang="vi-VN" dirty="0" smtClean="0"/>
              <a:t>ca xướng vang hòa; </a:t>
            </a:r>
            <a:endParaRPr lang="en-US" dirty="0"/>
          </a:p>
        </p:txBody>
      </p:sp>
    </p:spTree>
    <p:extLst>
      <p:ext uri="{BB962C8B-B14F-4D97-AF65-F5344CB8AC3E}">
        <p14:creationId xmlns:p14="http://schemas.microsoft.com/office/powerpoint/2010/main" val="292375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Hằng thay thế người </a:t>
            </a:r>
            <a:r>
              <a:rPr lang="en-US" dirty="0" smtClean="0"/>
              <a:t/>
            </a:r>
            <a:br>
              <a:rPr lang="en-US" dirty="0" smtClean="0"/>
            </a:br>
            <a:r>
              <a:rPr lang="vi-VN" dirty="0" smtClean="0"/>
              <a:t>Đang khẩn nài tại bên cánh hữu Chúa Cha, </a:t>
            </a:r>
            <a:endParaRPr lang="en-US" dirty="0"/>
          </a:p>
        </p:txBody>
      </p:sp>
    </p:spTree>
    <p:extLst>
      <p:ext uri="{BB962C8B-B14F-4D97-AF65-F5344CB8AC3E}">
        <p14:creationId xmlns:p14="http://schemas.microsoft.com/office/powerpoint/2010/main" val="424917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Sắp tái lâm trong </a:t>
            </a:r>
            <a:r>
              <a:rPr lang="en-US" dirty="0" smtClean="0"/>
              <a:t/>
            </a:r>
            <a:br>
              <a:rPr lang="en-US" dirty="0" smtClean="0"/>
            </a:br>
            <a:r>
              <a:rPr lang="vi-VN" dirty="0" smtClean="0"/>
              <a:t>vinh hiển tiếp rước</a:t>
            </a:r>
            <a:r>
              <a:rPr lang="en-US" dirty="0" smtClean="0"/>
              <a:t/>
            </a:r>
            <a:br>
              <a:rPr lang="en-US" dirty="0" smtClean="0"/>
            </a:br>
            <a:r>
              <a:rPr lang="vi-VN" dirty="0" smtClean="0"/>
              <a:t> các môn đồ. Lúc</a:t>
            </a:r>
            <a:r>
              <a:rPr lang="en-US" baseline="0" dirty="0" smtClean="0"/>
              <a:t> </a:t>
            </a:r>
            <a:r>
              <a:rPr lang="vi-VN" dirty="0" smtClean="0"/>
              <a:t>ấy ai nấy ca xướng vang hòa; </a:t>
            </a:r>
            <a:endParaRPr lang="en-US" dirty="0"/>
          </a:p>
        </p:txBody>
      </p:sp>
    </p:spTree>
    <p:extLst>
      <p:ext uri="{BB962C8B-B14F-4D97-AF65-F5344CB8AC3E}">
        <p14:creationId xmlns:p14="http://schemas.microsoft.com/office/powerpoint/2010/main" val="230323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3. Rồi được cùng Ngài </a:t>
            </a:r>
            <a:r>
              <a:rPr lang="en-US" dirty="0" smtClean="0"/>
              <a:t/>
            </a:r>
            <a:br>
              <a:rPr lang="en-US" dirty="0" smtClean="0"/>
            </a:br>
            <a:r>
              <a:rPr lang="vi-VN" dirty="0" smtClean="0"/>
              <a:t>cai trị Nghìn muôn thu </a:t>
            </a:r>
            <a:r>
              <a:rPr lang="en-US" dirty="0" smtClean="0"/>
              <a:t/>
            </a:r>
            <a:br>
              <a:rPr lang="en-US" dirty="0" smtClean="0"/>
            </a:br>
            <a:r>
              <a:rPr lang="vi-VN" dirty="0" smtClean="0"/>
              <a:t>tôi Chúa sum vầy. </a:t>
            </a:r>
            <a:endParaRPr lang="en-US" dirty="0"/>
          </a:p>
        </p:txBody>
      </p:sp>
    </p:spTree>
    <p:extLst>
      <p:ext uri="{BB962C8B-B14F-4D97-AF65-F5344CB8AC3E}">
        <p14:creationId xmlns:p14="http://schemas.microsoft.com/office/powerpoint/2010/main" val="342468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Tôi đời đời cùng ca ngợi Thần Linh là Ngôi thứ ba</a:t>
            </a:r>
            <a:r>
              <a:rPr lang="en-US" baseline="0" dirty="0" smtClean="0"/>
              <a:t> </a:t>
            </a:r>
            <a:r>
              <a:rPr lang="vi-VN" dirty="0" smtClean="0"/>
              <a:t>quyền oai! </a:t>
            </a:r>
            <a:endParaRPr lang="en-US" dirty="0"/>
          </a:p>
        </p:txBody>
      </p:sp>
    </p:spTree>
    <p:extLst>
      <p:ext uri="{BB962C8B-B14F-4D97-AF65-F5344CB8AC3E}">
        <p14:creationId xmlns:p14="http://schemas.microsoft.com/office/powerpoint/2010/main" val="138152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Dắt tôi vào mọi lối công bình, Chúa Cha, </a:t>
            </a:r>
            <a:r>
              <a:rPr lang="en-US" dirty="0" smtClean="0"/>
              <a:t/>
            </a:r>
            <a:br>
              <a:rPr lang="en-US" dirty="0" smtClean="0"/>
            </a:br>
            <a:r>
              <a:rPr lang="vi-VN" dirty="0" smtClean="0"/>
              <a:t>Chúa Con, luôn Thần Linh siêu hình,</a:t>
            </a:r>
            <a:endParaRPr lang="en-US" dirty="0"/>
          </a:p>
        </p:txBody>
      </p:sp>
    </p:spTree>
    <p:extLst>
      <p:ext uri="{BB962C8B-B14F-4D97-AF65-F5344CB8AC3E}">
        <p14:creationId xmlns:p14="http://schemas.microsoft.com/office/powerpoint/2010/main" val="64315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 Ba vị hiệp một muôn muôn thu, Quyền năng như nhau, đáng đời đời tụng vinh. </a:t>
            </a:r>
            <a:endParaRPr lang="en-US" dirty="0"/>
          </a:p>
        </p:txBody>
      </p:sp>
    </p:spTree>
    <p:extLst>
      <p:ext uri="{BB962C8B-B14F-4D97-AF65-F5344CB8AC3E}">
        <p14:creationId xmlns:p14="http://schemas.microsoft.com/office/powerpoint/2010/main" val="37630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4. Tâm này thật mừng </a:t>
            </a:r>
            <a:r>
              <a:rPr lang="en-US" dirty="0" smtClean="0"/>
              <a:t/>
            </a:r>
            <a:br>
              <a:rPr lang="en-US" dirty="0" smtClean="0"/>
            </a:br>
            <a:r>
              <a:rPr lang="vi-VN" dirty="0" smtClean="0"/>
              <a:t>vô hạn, Vì Ba Ngôi </a:t>
            </a:r>
            <a:r>
              <a:rPr lang="en-US" dirty="0" smtClean="0"/>
              <a:t/>
            </a:r>
            <a:br>
              <a:rPr lang="en-US" dirty="0" smtClean="0"/>
            </a:br>
            <a:r>
              <a:rPr lang="vi-VN" dirty="0" smtClean="0"/>
              <a:t>Chân Chúa ban ơn đầy, </a:t>
            </a:r>
            <a:endParaRPr lang="en-US" dirty="0"/>
          </a:p>
        </p:txBody>
      </p:sp>
    </p:spTree>
    <p:extLst>
      <p:ext uri="{BB962C8B-B14F-4D97-AF65-F5344CB8AC3E}">
        <p14:creationId xmlns:p14="http://schemas.microsoft.com/office/powerpoint/2010/main" val="134322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Trong lời lạ lùng vô ngần, Từ Thánh Kinh muôn thuở</a:t>
            </a:r>
            <a:r>
              <a:rPr lang="en-US" baseline="0" dirty="0" smtClean="0"/>
              <a:t> </a:t>
            </a:r>
            <a:r>
              <a:rPr lang="vi-VN" dirty="0" smtClean="0"/>
              <a:t>lưu truyền đây, </a:t>
            </a:r>
            <a:endParaRPr lang="en-US" dirty="0"/>
          </a:p>
        </p:txBody>
      </p:sp>
    </p:spTree>
    <p:extLst>
      <p:ext uri="{BB962C8B-B14F-4D97-AF65-F5344CB8AC3E}">
        <p14:creationId xmlns:p14="http://schemas.microsoft.com/office/powerpoint/2010/main" val="413578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smtClean="0"/>
              <a:t>1. </a:t>
            </a:r>
            <a:r>
              <a:rPr lang="vi-VN" dirty="0" smtClean="0"/>
              <a:t>Tôn vinh thay Chúa Cha! Danh xưng Ngài là Tạo Hóa muôn loài,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Đáng tin, không một nét sai dời, Chứa bao </a:t>
            </a:r>
            <a:r>
              <a:rPr lang="en-US" dirty="0" smtClean="0"/>
              <a:t/>
            </a:r>
            <a:br>
              <a:rPr lang="en-US" dirty="0" smtClean="0"/>
            </a:br>
            <a:r>
              <a:rPr lang="vi-VN" dirty="0" smtClean="0"/>
              <a:t>bánh thiêng nuôi hồn tôi </a:t>
            </a:r>
            <a:r>
              <a:rPr lang="en-US" dirty="0" smtClean="0"/>
              <a:t/>
            </a:r>
            <a:br>
              <a:rPr lang="en-US" dirty="0" smtClean="0"/>
            </a:br>
            <a:r>
              <a:rPr lang="vi-VN" dirty="0" smtClean="0"/>
              <a:t>trọn đời,</a:t>
            </a:r>
            <a:endParaRPr lang="en-US" dirty="0"/>
          </a:p>
        </p:txBody>
      </p:sp>
    </p:spTree>
    <p:extLst>
      <p:ext uri="{BB962C8B-B14F-4D97-AF65-F5344CB8AC3E}">
        <p14:creationId xmlns:p14="http://schemas.microsoft.com/office/powerpoint/2010/main" val="229897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 Vậy, hỡi cả dòng dõi </a:t>
            </a:r>
            <a:r>
              <a:rPr lang="en-US" dirty="0" smtClean="0"/>
              <a:t/>
            </a:r>
            <a:br>
              <a:rPr lang="en-US" dirty="0" smtClean="0"/>
            </a:br>
            <a:r>
              <a:rPr lang="vi-VN" dirty="0" smtClean="0"/>
              <a:t>tân sinh, Đồng thinh khải ca, tán mỹ</a:t>
            </a:r>
            <a:r>
              <a:rPr lang="en-US" baseline="0" dirty="0" smtClean="0"/>
              <a:t> </a:t>
            </a:r>
            <a:r>
              <a:rPr lang="vi-VN" dirty="0" smtClean="0"/>
              <a:t>Chúa Ba Ngôi.</a:t>
            </a:r>
            <a:endParaRPr lang="en-US" dirty="0"/>
          </a:p>
        </p:txBody>
      </p:sp>
    </p:spTree>
    <p:extLst>
      <p:ext uri="{BB962C8B-B14F-4D97-AF65-F5344CB8AC3E}">
        <p14:creationId xmlns:p14="http://schemas.microsoft.com/office/powerpoint/2010/main" val="205446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Hằng cầm quyền thống trị, và lòng nhân Ngài thật rộng lớn vô biên! </a:t>
            </a:r>
            <a:endParaRPr lang="en-US" dirty="0"/>
          </a:p>
        </p:txBody>
      </p:sp>
    </p:spTree>
    <p:extLst>
      <p:ext uri="{BB962C8B-B14F-4D97-AF65-F5344CB8AC3E}">
        <p14:creationId xmlns:p14="http://schemas.microsoft.com/office/powerpoint/2010/main" val="124856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Tôn vinh danh Chúa Con! Oai nghi, năng quyền đồng với Cha Ngài. </a:t>
            </a:r>
            <a:endParaRPr lang="en-US" dirty="0"/>
          </a:p>
        </p:txBody>
      </p:sp>
    </p:spTree>
    <p:extLst>
      <p:ext uri="{BB962C8B-B14F-4D97-AF65-F5344CB8AC3E}">
        <p14:creationId xmlns:p14="http://schemas.microsoft.com/office/powerpoint/2010/main" val="180650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Mà Ngài đành giáng trần, Đem thân báu hy sinh đặng cứu ai ai, </a:t>
            </a:r>
            <a:endParaRPr lang="en-US" dirty="0"/>
          </a:p>
        </p:txBody>
      </p:sp>
    </p:spTree>
    <p:extLst>
      <p:ext uri="{BB962C8B-B14F-4D97-AF65-F5344CB8AC3E}">
        <p14:creationId xmlns:p14="http://schemas.microsoft.com/office/powerpoint/2010/main" val="281671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Tình nguyện thay người, Ngài chịu treo trên cây gỗ khổ hình, </a:t>
            </a:r>
            <a:endParaRPr lang="en-US" dirty="0"/>
          </a:p>
        </p:txBody>
      </p:sp>
    </p:spTree>
    <p:extLst>
      <p:ext uri="{BB962C8B-B14F-4D97-AF65-F5344CB8AC3E}">
        <p14:creationId xmlns:p14="http://schemas.microsoft.com/office/powerpoint/2010/main" val="229684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Chết, chôn trong mồ </a:t>
            </a:r>
            <a:r>
              <a:rPr lang="en-US" dirty="0" smtClean="0"/>
              <a:t/>
            </a:r>
            <a:br>
              <a:rPr lang="en-US" dirty="0" smtClean="0"/>
            </a:br>
            <a:r>
              <a:rPr lang="vi-VN" dirty="0" smtClean="0"/>
              <a:t>trọn ba ngày; Nhờ </a:t>
            </a:r>
            <a:r>
              <a:rPr lang="en-US" dirty="0" smtClean="0"/>
              <a:t/>
            </a:r>
            <a:br>
              <a:rPr lang="en-US" dirty="0" smtClean="0"/>
            </a:br>
            <a:r>
              <a:rPr lang="vi-VN" dirty="0" smtClean="0"/>
              <a:t>Thần Linh Cha ban, </a:t>
            </a:r>
            <a:r>
              <a:rPr lang="en-US" dirty="0" smtClean="0"/>
              <a:t/>
            </a:r>
            <a:br>
              <a:rPr lang="en-US" dirty="0" smtClean="0"/>
            </a:br>
            <a:r>
              <a:rPr lang="vi-VN" dirty="0" smtClean="0"/>
              <a:t>khiến sống lại rất vinh. </a:t>
            </a:r>
            <a:endParaRPr lang="en-US" dirty="0"/>
          </a:p>
        </p:txBody>
      </p:sp>
    </p:spTree>
    <p:extLst>
      <p:ext uri="{BB962C8B-B14F-4D97-AF65-F5344CB8AC3E}">
        <p14:creationId xmlns:p14="http://schemas.microsoft.com/office/powerpoint/2010/main" val="72076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2. Tình nguyện thay người, Ngài chịu treo trên cây gỗ khổ hình, </a:t>
            </a:r>
            <a:endParaRPr lang="en-US" dirty="0"/>
          </a:p>
        </p:txBody>
      </p:sp>
    </p:spTree>
    <p:extLst>
      <p:ext uri="{BB962C8B-B14F-4D97-AF65-F5344CB8AC3E}">
        <p14:creationId xmlns:p14="http://schemas.microsoft.com/office/powerpoint/2010/main" val="259909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Chết, chôn trong mồ </a:t>
            </a:r>
            <a:r>
              <a:rPr lang="en-US" dirty="0" smtClean="0"/>
              <a:t/>
            </a:r>
            <a:br>
              <a:rPr lang="en-US" dirty="0" smtClean="0"/>
            </a:br>
            <a:r>
              <a:rPr lang="vi-VN" dirty="0" smtClean="0"/>
              <a:t>trọn ba ngày; Nhờ </a:t>
            </a:r>
            <a:r>
              <a:rPr lang="en-US" dirty="0" smtClean="0"/>
              <a:t/>
            </a:r>
            <a:br>
              <a:rPr lang="en-US" dirty="0" smtClean="0"/>
            </a:br>
            <a:r>
              <a:rPr lang="vi-VN" dirty="0" smtClean="0"/>
              <a:t>Thần Linh Cha</a:t>
            </a:r>
            <a:r>
              <a:rPr lang="en-US" baseline="0" dirty="0" smtClean="0"/>
              <a:t> </a:t>
            </a:r>
            <a:r>
              <a:rPr lang="vi-VN" dirty="0" smtClean="0"/>
              <a:t>ban, </a:t>
            </a:r>
            <a:r>
              <a:rPr lang="en-US" dirty="0" smtClean="0"/>
              <a:t/>
            </a:r>
            <a:br>
              <a:rPr lang="en-US" dirty="0" smtClean="0"/>
            </a:br>
            <a:r>
              <a:rPr lang="vi-VN" dirty="0" smtClean="0"/>
              <a:t>khiến sống lại rất vinh. </a:t>
            </a:r>
            <a:endParaRPr lang="en-US" dirty="0"/>
          </a:p>
        </p:txBody>
      </p:sp>
    </p:spTree>
    <p:extLst>
      <p:ext uri="{BB962C8B-B14F-4D97-AF65-F5344CB8AC3E}">
        <p14:creationId xmlns:p14="http://schemas.microsoft.com/office/powerpoint/2010/main" val="392497863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335</TotalTime>
  <Words>216</Words>
  <Application>Microsoft Office PowerPoint</Application>
  <PresentationFormat>Widescreen</PresentationFormat>
  <Paragraphs>21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faithstocks-template-powerpoint-001</vt:lpstr>
      <vt:lpstr>Thánh Ca 420 TÔN VINH  BA NGÔI  ĐỨC CHÚA TRỜI</vt:lpstr>
      <vt:lpstr>1. Tôn vinh thay Chúa Cha! Danh xưng Ngài là Tạo Hóa muôn loài, </vt:lpstr>
      <vt:lpstr>Hằng cầm quyền thống trị, và lòng nhân Ngài thật rộng lớn vô biên! </vt:lpstr>
      <vt:lpstr>Tôn vinh danh Chúa Con! Oai nghi, năng quyền đồng với Cha Ngài. </vt:lpstr>
      <vt:lpstr>Mà Ngài đành giáng trần, Đem thân báu hy sinh đặng cứu ai ai, </vt:lpstr>
      <vt:lpstr>Tình nguyện thay người, Ngài chịu treo trên cây gỗ khổ hình, </vt:lpstr>
      <vt:lpstr>Chết, chôn trong mồ  trọn ba ngày; Nhờ  Thần Linh Cha ban,  khiến sống lại rất vinh. </vt:lpstr>
      <vt:lpstr>2. Tình nguyện thay người, Ngài chịu treo trên cây gỗ khổ hình, </vt:lpstr>
      <vt:lpstr>Chết, chôn trong mồ  trọn ba ngày; Nhờ  Thần Linh Cha ban,  khiến sống lại rất vinh. </vt:lpstr>
      <vt:lpstr>Hằng thay thế người  Đang khẩn nài tại bên cánh hữu Chúa Cha, </vt:lpstr>
      <vt:lpstr>Sắp tái lâm trong  vinh hiển tiếp rước các môn đồ. Lúc ấy ai nấy  ca xướng vang hòa; </vt:lpstr>
      <vt:lpstr>Hằng thay thế người  Đang khẩn nài tại bên cánh hữu Chúa Cha, </vt:lpstr>
      <vt:lpstr>Sắp tái lâm trong  vinh hiển tiếp rước  các môn đồ. Lúc ấy ai nấy ca xướng vang hòa; </vt:lpstr>
      <vt:lpstr>3. Rồi được cùng Ngài  cai trị Nghìn muôn thu  tôi Chúa sum vầy. </vt:lpstr>
      <vt:lpstr>Tôi đời đời cùng ca ngợi Thần Linh là Ngôi thứ ba quyền oai! </vt:lpstr>
      <vt:lpstr>Dắt tôi vào mọi lối công bình, Chúa Cha,  Chúa Con, luôn Thần Linh siêu hình,</vt:lpstr>
      <vt:lpstr> Ba vị hiệp một muôn muôn thu, Quyền năng như nhau, đáng đời đời tụng vinh. </vt:lpstr>
      <vt:lpstr>4. Tâm này thật mừng  vô hạn, Vì Ba Ngôi  Chân Chúa ban ơn đầy, </vt:lpstr>
      <vt:lpstr>Trong lời lạ lùng vô ngần, Từ Thánh Kinh muôn thuở lưu truyền đây, </vt:lpstr>
      <vt:lpstr>Đáng tin, không một nét sai dời, Chứa bao  bánh thiêng nuôi hồn tôi  trọn đời,</vt:lpstr>
      <vt:lpstr> Vậy, hỡi cả dòng dõi  tân sinh, Đồng thinh khải ca, tán mỹ Chúa Ba Ngôi.</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25</cp:revision>
  <dcterms:created xsi:type="dcterms:W3CDTF">2018-01-22T13:58:03Z</dcterms:created>
  <dcterms:modified xsi:type="dcterms:W3CDTF">2018-11-08T04:38:11Z</dcterms:modified>
</cp:coreProperties>
</file>