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13"/>
  </p:notesMasterIdLst>
  <p:sldIdLst>
    <p:sldId id="269" r:id="rId3"/>
    <p:sldId id="260" r:id="rId4"/>
    <p:sldId id="261" r:id="rId5"/>
    <p:sldId id="262" r:id="rId6"/>
    <p:sldId id="263" r:id="rId7"/>
    <p:sldId id="267" r:id="rId8"/>
    <p:sldId id="264" r:id="rId9"/>
    <p:sldId id="265" r:id="rId10"/>
    <p:sldId id="268"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06" autoAdjust="0"/>
    <p:restoredTop sz="86573" autoAdjust="0"/>
  </p:normalViewPr>
  <p:slideViewPr>
    <p:cSldViewPr snapToGrid="0">
      <p:cViewPr varScale="1">
        <p:scale>
          <a:sx n="67" d="100"/>
          <a:sy n="67" d="100"/>
        </p:scale>
        <p:origin x="864" y="66"/>
      </p:cViewPr>
      <p:guideLst>
        <p:guide orient="horz" pos="2160"/>
        <p:guide pos="3840"/>
      </p:guideLst>
    </p:cSldViewPr>
  </p:slideViewPr>
  <p:outlineViewPr>
    <p:cViewPr>
      <p:scale>
        <a:sx n="33" d="100"/>
        <a:sy n="33" d="100"/>
      </p:scale>
      <p:origin x="0" y="-1032"/>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529291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366038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42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243709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85460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91837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013281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310214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61743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996791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470032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6484795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Thánh Ca 421</a:t>
            </a:r>
            <a:br>
              <a:rPr lang="vi-VN"/>
            </a:br>
            <a:r>
              <a:rPr lang="vi-VN"/>
              <a:t>ĐOẠN THIÊN CA</a:t>
            </a:r>
            <a:endParaRPr lang="en-US" dirty="0"/>
          </a:p>
        </p:txBody>
      </p:sp>
    </p:spTree>
    <p:extLst>
      <p:ext uri="{BB962C8B-B14F-4D97-AF65-F5344CB8AC3E}">
        <p14:creationId xmlns:p14="http://schemas.microsoft.com/office/powerpoint/2010/main" val="3116862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Diệu bấy, khúc thiên ca chúc Hoàng Vương tiếng trầm bổng, Trong lúc các thiên binh hát hòa ca khen ân hồng. </a:t>
            </a:r>
          </a:p>
        </p:txBody>
      </p:sp>
    </p:spTree>
    <p:extLst>
      <p:ext uri="{BB962C8B-B14F-4D97-AF65-F5344CB8AC3E}">
        <p14:creationId xmlns:p14="http://schemas.microsoft.com/office/powerpoint/2010/main" val="2078768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en-US" dirty="0"/>
              <a:t>1. </a:t>
            </a:r>
            <a:r>
              <a:rPr lang="vi-VN" dirty="0"/>
              <a:t>Đoạn thiên ca vô song, âm điệu réo rắt khoai trá thay, Linh khúc tụng ca Cứu Chúa vinh quang rày; </a:t>
            </a:r>
            <a:endParaRPr lang="en-US" dirty="0"/>
          </a:p>
        </p:txBody>
      </p:sp>
    </p:spTree>
    <p:extLst>
      <p:ext uri="{BB962C8B-B14F-4D97-AF65-F5344CB8AC3E}">
        <p14:creationId xmlns:p14="http://schemas.microsoft.com/office/powerpoint/2010/main" val="242626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Dầu tâm tôi luôn vui nghe dội tiếng trũng núi </a:t>
            </a:r>
            <a:r>
              <a:rPr lang="en-US" dirty="0"/>
              <a:t/>
            </a:r>
            <a:br>
              <a:rPr lang="en-US" dirty="0"/>
            </a:br>
            <a:r>
              <a:rPr lang="vi-VN" dirty="0"/>
              <a:t>hát vang, </a:t>
            </a:r>
            <a:r>
              <a:rPr lang="en-US" dirty="0"/>
              <a:t>t</a:t>
            </a:r>
            <a:r>
              <a:rPr lang="vi-VN" dirty="0"/>
              <a:t>hật khó so kịp </a:t>
            </a:r>
            <a:r>
              <a:rPr lang="en-US" dirty="0"/>
              <a:t/>
            </a:r>
            <a:br>
              <a:rPr lang="en-US" dirty="0"/>
            </a:br>
            <a:r>
              <a:rPr lang="vi-VN" dirty="0"/>
              <a:t>tuyệt khúc thánh ca trên thiên đàng. </a:t>
            </a:r>
            <a:endParaRPr lang="en-US" dirty="0"/>
          </a:p>
        </p:txBody>
      </p:sp>
    </p:spTree>
    <p:extLst>
      <p:ext uri="{BB962C8B-B14F-4D97-AF65-F5344CB8AC3E}">
        <p14:creationId xmlns:p14="http://schemas.microsoft.com/office/powerpoint/2010/main" val="138745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Diệu bấy, khúc thiên ca chúc Hoàng Vương tiếng trầm bổng, Trong lúc </a:t>
            </a:r>
            <a:r>
              <a:rPr lang="en-US" dirty="0"/>
              <a:t/>
            </a:r>
            <a:br>
              <a:rPr lang="en-US" dirty="0"/>
            </a:br>
            <a:r>
              <a:rPr lang="vi-VN" dirty="0"/>
              <a:t>các thiên binh hát hòa ca khen ân hồng. </a:t>
            </a:r>
            <a:endParaRPr lang="en-US" dirty="0"/>
          </a:p>
        </p:txBody>
      </p:sp>
    </p:spTree>
    <p:extLst>
      <p:ext uri="{BB962C8B-B14F-4D97-AF65-F5344CB8AC3E}">
        <p14:creationId xmlns:p14="http://schemas.microsoft.com/office/powerpoint/2010/main" val="12947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2. Hùng oai thay thiên ca như nghìn suối nước cất tiếng vang, Ôi, đấy giọng linh khúc</a:t>
            </a:r>
            <a:r>
              <a:rPr lang="en-US" dirty="0"/>
              <a:t> t</a:t>
            </a:r>
            <a:r>
              <a:rPr lang="vi-VN" dirty="0"/>
              <a:t>rên thiên đàng, </a:t>
            </a:r>
            <a:endParaRPr lang="en-US" dirty="0"/>
          </a:p>
        </p:txBody>
      </p:sp>
    </p:spTree>
    <p:extLst>
      <p:ext uri="{BB962C8B-B14F-4D97-AF65-F5344CB8AC3E}">
        <p14:creationId xmlns:p14="http://schemas.microsoft.com/office/powerpoint/2010/main" val="354136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Hằng muôn muôn thiên dân đang ca ngợi chúc Đấng Cứu Thế đây, </a:t>
            </a:r>
            <a:r>
              <a:rPr lang="en-US" dirty="0"/>
              <a:t/>
            </a:r>
            <a:br>
              <a:rPr lang="en-US" dirty="0"/>
            </a:br>
            <a:r>
              <a:rPr lang="vi-VN" dirty="0"/>
              <a:t>Đ</a:t>
            </a:r>
            <a:r>
              <a:rPr lang="en-US" dirty="0"/>
              <a:t>ầ</a:t>
            </a:r>
            <a:r>
              <a:rPr lang="vi-VN" dirty="0"/>
              <a:t>y dẫy vui mừng dậy vang khúc ca êm dịu nầy. </a:t>
            </a:r>
            <a:endParaRPr lang="en-US" dirty="0"/>
          </a:p>
        </p:txBody>
      </p:sp>
    </p:spTree>
    <p:extLst>
      <p:ext uri="{BB962C8B-B14F-4D97-AF65-F5344CB8AC3E}">
        <p14:creationId xmlns:p14="http://schemas.microsoft.com/office/powerpoint/2010/main" val="23691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Diệu bấy, khúc thiên ca chúc Hoàng Vương tiếng trầm bổng, Trong lúc các thiên binh hát </a:t>
            </a:r>
            <a:r>
              <a:rPr lang="en-US" dirty="0"/>
              <a:t/>
            </a:r>
            <a:br>
              <a:rPr lang="en-US" dirty="0"/>
            </a:br>
            <a:r>
              <a:rPr lang="vi-VN" dirty="0"/>
              <a:t>hòa ca khen ân hồng. </a:t>
            </a:r>
            <a:endParaRPr lang="en-US" dirty="0"/>
          </a:p>
        </p:txBody>
      </p:sp>
    </p:spTree>
    <p:extLst>
      <p:ext uri="{BB962C8B-B14F-4D97-AF65-F5344CB8AC3E}">
        <p14:creationId xmlns:p14="http://schemas.microsoft.com/office/powerpoint/2010/main" val="33724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3. Chỉ ai Cha ban ơn cho nên người mới đứng trước Thánh Vương, Chung hát hòa thanh </a:t>
            </a:r>
            <a:r>
              <a:rPr lang="en-US" dirty="0"/>
              <a:t/>
            </a:r>
            <a:br>
              <a:rPr lang="en-US" dirty="0"/>
            </a:br>
            <a:r>
              <a:rPr lang="vi-VN" dirty="0"/>
              <a:t>khúc ca thiên đường; </a:t>
            </a:r>
            <a:endParaRPr lang="en-US" dirty="0"/>
          </a:p>
        </p:txBody>
      </p:sp>
    </p:spTree>
    <p:extLst>
      <p:ext uri="{BB962C8B-B14F-4D97-AF65-F5344CB8AC3E}">
        <p14:creationId xmlns:p14="http://schemas.microsoft.com/office/powerpoint/2010/main" val="3550918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Từng tin Jê-sus Christ, Thầnnđộc nhứt, Chúa Cứu Thế đây, Thật ấy tân phụ được trông Thánh nhan, hát vui vầy. </a:t>
            </a:r>
            <a:endParaRPr lang="en-US" dirty="0"/>
          </a:p>
        </p:txBody>
      </p:sp>
    </p:spTree>
    <p:extLst>
      <p:ext uri="{BB962C8B-B14F-4D97-AF65-F5344CB8AC3E}">
        <p14:creationId xmlns:p14="http://schemas.microsoft.com/office/powerpoint/2010/main" val="4223556749"/>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407</TotalTime>
  <Words>184</Words>
  <Application>Microsoft Office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Calibri</vt:lpstr>
      <vt:lpstr>faithstocks-template-powerpoint-001</vt:lpstr>
      <vt:lpstr>Presentation1</vt:lpstr>
      <vt:lpstr>Thánh Ca 421 ĐOẠN THIÊN CA</vt:lpstr>
      <vt:lpstr>1. Đoạn thiên ca vô song, âm điệu réo rắt khoai trá thay, Linh khúc tụng ca Cứu Chúa vinh quang rày; </vt:lpstr>
      <vt:lpstr>Dầu tâm tôi luôn vui nghe dội tiếng trũng núi  hát vang, thật khó so kịp  tuyệt khúc thánh ca trên thiên đàng. </vt:lpstr>
      <vt:lpstr>Diệu bấy, khúc thiên ca chúc Hoàng Vương tiếng trầm bổng, Trong lúc  các thiên binh hát hòa ca khen ân hồng. </vt:lpstr>
      <vt:lpstr>2. Hùng oai thay thiên ca như nghìn suối nước cất tiếng vang, Ôi, đấy giọng linh khúc trên thiên đàng, </vt:lpstr>
      <vt:lpstr>Hằng muôn muôn thiên dân đang ca ngợi chúc Đấng Cứu Thế đây,  Đầy dẫy vui mừng dậy vang khúc ca êm dịu nầy. </vt:lpstr>
      <vt:lpstr>Diệu bấy, khúc thiên ca chúc Hoàng Vương tiếng trầm bổng, Trong lúc các thiên binh hát  hòa ca khen ân hồng. </vt:lpstr>
      <vt:lpstr>3. Chỉ ai Cha ban ơn cho nên người mới đứng trước Thánh Vương, Chung hát hòa thanh  khúc ca thiên đường; </vt:lpstr>
      <vt:lpstr>Từng tin Jê-sus Christ, Thầnnđộc nhứt, Chúa Cứu Thế đây, Thật ấy tân phụ được trông Thánh nhan, hát vui vầy. </vt:lpstr>
      <vt:lpstr>Diệu bấy, khúc thiên ca chúc Hoàng Vương tiếng trầm bổng, Trong lúc các thiên binh hát hòa ca khen ân hồng.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29</cp:revision>
  <dcterms:created xsi:type="dcterms:W3CDTF">2018-01-22T13:58:03Z</dcterms:created>
  <dcterms:modified xsi:type="dcterms:W3CDTF">2018-11-08T04:37:58Z</dcterms:modified>
</cp:coreProperties>
</file>