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1"/>
  </p:notesMasterIdLst>
  <p:sldIdLst>
    <p:sldId id="268" r:id="rId2"/>
    <p:sldId id="260" r:id="rId3"/>
    <p:sldId id="261" r:id="rId4"/>
    <p:sldId id="262" r:id="rId5"/>
    <p:sldId id="265" r:id="rId6"/>
    <p:sldId id="263" r:id="rId7"/>
    <p:sldId id="266" r:id="rId8"/>
    <p:sldId id="264"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373"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422</a:t>
            </a:r>
            <a:br>
              <a:rPr lang="en-US" dirty="0"/>
            </a:br>
            <a:r>
              <a:rPr lang="en-US" dirty="0"/>
              <a:t>KHUYA NAY TRÊN ĐỈNH NÚI Ô-LI-VE</a:t>
            </a:r>
          </a:p>
        </p:txBody>
      </p:sp>
    </p:spTree>
    <p:extLst>
      <p:ext uri="{BB962C8B-B14F-4D97-AF65-F5344CB8AC3E}">
        <p14:creationId xmlns:p14="http://schemas.microsoft.com/office/powerpoint/2010/main" val="80519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dirty="0" smtClean="0"/>
              <a:t>1. </a:t>
            </a:r>
            <a:r>
              <a:rPr lang="vi-VN" dirty="0" smtClean="0"/>
              <a:t>Khuya nay trên </a:t>
            </a:r>
            <a:r>
              <a:rPr lang="en-US" dirty="0" smtClean="0"/>
              <a:t/>
            </a:r>
            <a:br>
              <a:rPr lang="en-US" dirty="0" smtClean="0"/>
            </a:br>
            <a:r>
              <a:rPr lang="vi-VN" dirty="0" smtClean="0"/>
              <a:t>đỉnh núi Ô-li-ve, </a:t>
            </a:r>
            <a:r>
              <a:rPr lang="en-US" dirty="0" smtClean="0"/>
              <a:t/>
            </a:r>
            <a:br>
              <a:rPr lang="en-US" dirty="0" smtClean="0"/>
            </a:br>
            <a:r>
              <a:rPr lang="vi-VN" dirty="0" smtClean="0"/>
              <a:t>Sao thưa lu li cảnh trông đê mê, </a:t>
            </a:r>
            <a:endParaRPr lang="en-US" dirty="0"/>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Giữa lâm viên thâm u </a:t>
            </a:r>
            <a:r>
              <a:rPr lang="en-US" dirty="0" smtClean="0"/>
              <a:t/>
            </a:r>
            <a:br>
              <a:rPr lang="en-US" dirty="0" smtClean="0"/>
            </a:br>
            <a:r>
              <a:rPr lang="vi-VN" dirty="0" smtClean="0"/>
              <a:t>đêm hiu quạnh, Jê-sus đau thương cầu nguyện một mình. </a:t>
            </a:r>
            <a:endParaRPr lang="en-US" dirty="0"/>
          </a:p>
        </p:txBody>
      </p:sp>
    </p:spTree>
    <p:extLst>
      <p:ext uri="{BB962C8B-B14F-4D97-AF65-F5344CB8AC3E}">
        <p14:creationId xmlns:p14="http://schemas.microsoft.com/office/powerpoint/2010/main" val="1736064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2. Khuya nay Jê-sus </a:t>
            </a:r>
            <a:r>
              <a:rPr lang="en-US" dirty="0" smtClean="0"/>
              <a:t/>
            </a:r>
            <a:br>
              <a:rPr lang="en-US" dirty="0" smtClean="0"/>
            </a:br>
            <a:r>
              <a:rPr lang="vi-VN" dirty="0" smtClean="0"/>
              <a:t>lánh xa nhân gian, </a:t>
            </a:r>
            <a:r>
              <a:rPr lang="en-US" dirty="0" smtClean="0"/>
              <a:t/>
            </a:r>
            <a:br>
              <a:rPr lang="en-US" dirty="0" smtClean="0"/>
            </a:br>
            <a:r>
              <a:rPr lang="vi-VN" dirty="0" smtClean="0"/>
              <a:t>Cô đơn giao tranh với bao nguy nan, </a:t>
            </a:r>
            <a:endParaRPr lang="en-US" dirty="0"/>
          </a:p>
        </p:txBody>
      </p:sp>
    </p:spTree>
    <p:extLst>
      <p:ext uri="{BB962C8B-B14F-4D97-AF65-F5344CB8AC3E}">
        <p14:creationId xmlns:p14="http://schemas.microsoft.com/office/powerpoint/2010/main" val="534587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Chính môn sinh thân yêu nay vô tình, </a:t>
            </a:r>
            <a:r>
              <a:rPr lang="en-US" dirty="0" smtClean="0"/>
              <a:t/>
            </a:r>
            <a:br>
              <a:rPr lang="en-US" dirty="0" smtClean="0"/>
            </a:br>
            <a:r>
              <a:rPr lang="vi-VN" dirty="0" smtClean="0"/>
              <a:t>Nào ai tâm thương, </a:t>
            </a:r>
            <a:r>
              <a:rPr lang="en-US" dirty="0" smtClean="0"/>
              <a:t/>
            </a:r>
            <a:br>
              <a:rPr lang="en-US" dirty="0" smtClean="0"/>
            </a:br>
            <a:r>
              <a:rPr lang="vi-VN" dirty="0" smtClean="0"/>
              <a:t>lụy sầu Thầy mình. </a:t>
            </a:r>
            <a:endParaRPr lang="en-US" dirty="0"/>
          </a:p>
        </p:txBody>
      </p:sp>
    </p:spTree>
    <p:extLst>
      <p:ext uri="{BB962C8B-B14F-4D97-AF65-F5344CB8AC3E}">
        <p14:creationId xmlns:p14="http://schemas.microsoft.com/office/powerpoint/2010/main" val="3978301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3. Khuya nay do gánh ác muôn muôn dân, </a:t>
            </a:r>
            <a:r>
              <a:rPr lang="en-US" dirty="0" smtClean="0"/>
              <a:t/>
            </a:r>
            <a:br>
              <a:rPr lang="en-US" dirty="0" smtClean="0"/>
            </a:br>
            <a:r>
              <a:rPr lang="vi-VN" dirty="0" smtClean="0"/>
              <a:t>Châu rơi pha huyết ở "Thống khổ nhân", </a:t>
            </a:r>
            <a:endParaRPr lang="en-US" dirty="0"/>
          </a:p>
        </p:txBody>
      </p:sp>
    </p:spTree>
    <p:extLst>
      <p:ext uri="{BB962C8B-B14F-4D97-AF65-F5344CB8AC3E}">
        <p14:creationId xmlns:p14="http://schemas.microsoft.com/office/powerpoint/2010/main" val="264603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Dẫu Jê-sus đau thương thâu đêm dài, </a:t>
            </a:r>
            <a:r>
              <a:rPr lang="en-US" dirty="0" smtClean="0"/>
              <a:t/>
            </a:r>
            <a:br>
              <a:rPr lang="en-US" dirty="0" smtClean="0"/>
            </a:br>
            <a:r>
              <a:rPr lang="vi-VN" dirty="0" smtClean="0"/>
              <a:t>Sao Cha yêu thương nào đành lìa Ngài. </a:t>
            </a:r>
            <a:endParaRPr lang="en-US" dirty="0"/>
          </a:p>
        </p:txBody>
      </p:sp>
    </p:spTree>
    <p:extLst>
      <p:ext uri="{BB962C8B-B14F-4D97-AF65-F5344CB8AC3E}">
        <p14:creationId xmlns:p14="http://schemas.microsoft.com/office/powerpoint/2010/main" val="368972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4. Khuya nay văng vẳng </a:t>
            </a:r>
            <a:r>
              <a:rPr lang="en-US" dirty="0" smtClean="0"/>
              <a:t/>
            </a:r>
            <a:br>
              <a:rPr lang="en-US" dirty="0" smtClean="0"/>
            </a:br>
            <a:r>
              <a:rPr lang="vi-VN" dirty="0" smtClean="0"/>
              <a:t>ở trên thinh không, </a:t>
            </a:r>
            <a:r>
              <a:rPr lang="en-US" dirty="0" smtClean="0"/>
              <a:t/>
            </a:r>
            <a:br>
              <a:rPr lang="en-US" dirty="0" smtClean="0"/>
            </a:br>
            <a:r>
              <a:rPr lang="vi-VN" dirty="0" smtClean="0"/>
              <a:t>Thiên ca duy thiên sứ nghe tinh thông, </a:t>
            </a:r>
            <a:endParaRPr lang="en-US" dirty="0"/>
          </a:p>
        </p:txBody>
      </p:sp>
    </p:spTree>
    <p:extLst>
      <p:ext uri="{BB962C8B-B14F-4D97-AF65-F5344CB8AC3E}">
        <p14:creationId xmlns:p14="http://schemas.microsoft.com/office/powerpoint/2010/main" val="2923837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Thế gian đâu ai am tri </a:t>
            </a:r>
            <a:r>
              <a:rPr lang="en-US" dirty="0" smtClean="0"/>
              <a:t/>
            </a:r>
            <a:br>
              <a:rPr lang="en-US" dirty="0" smtClean="0"/>
            </a:br>
            <a:r>
              <a:rPr lang="vi-VN" dirty="0" smtClean="0"/>
              <a:t>giai vận, Làm êm thương tâm Jê-sus vài phần. </a:t>
            </a:r>
          </a:p>
        </p:txBody>
      </p:sp>
    </p:spTree>
    <p:extLst>
      <p:ext uri="{BB962C8B-B14F-4D97-AF65-F5344CB8AC3E}">
        <p14:creationId xmlns:p14="http://schemas.microsoft.com/office/powerpoint/2010/main" val="48054572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441</TotalTime>
  <Words>58</Words>
  <Application>Microsoft Office PowerPoint</Application>
  <PresentationFormat>Widescreen</PresentationFormat>
  <Paragraphs>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faithstocks-template-powerpoint-001</vt:lpstr>
      <vt:lpstr>Thánh Ca 422 KHUYA NAY TRÊN ĐỈNH NÚI Ô-LI-VE</vt:lpstr>
      <vt:lpstr>1. Khuya nay trên  đỉnh núi Ô-li-ve,  Sao thưa lu li cảnh trông đê mê, </vt:lpstr>
      <vt:lpstr>Giữa lâm viên thâm u  đêm hiu quạnh, Jê-sus đau thương cầu nguyện một mình. </vt:lpstr>
      <vt:lpstr>2. Khuya nay Jê-sus  lánh xa nhân gian,  Cô đơn giao tranh với bao nguy nan, </vt:lpstr>
      <vt:lpstr>Chính môn sinh thân yêu nay vô tình,  Nào ai tâm thương,  lụy sầu Thầy mình. </vt:lpstr>
      <vt:lpstr>3. Khuya nay do gánh ác muôn muôn dân,  Châu rơi pha huyết ở "Thống khổ nhân", </vt:lpstr>
      <vt:lpstr>Dẫu Jê-sus đau thương thâu đêm dài,  Sao Cha yêu thương nào đành lìa Ngài. </vt:lpstr>
      <vt:lpstr>4. Khuya nay văng vẳng  ở trên thinh không,  Thiên ca duy thiên sứ nghe tinh thông, </vt:lpstr>
      <vt:lpstr>Thế gian đâu ai am tri  giai vận, Làm êm thương tâm Jê-sus vài phần.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28</cp:revision>
  <dcterms:created xsi:type="dcterms:W3CDTF">2018-01-22T13:58:03Z</dcterms:created>
  <dcterms:modified xsi:type="dcterms:W3CDTF">2018-11-08T04:37:39Z</dcterms:modified>
</cp:coreProperties>
</file>