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74" r:id="rId3"/>
    <p:sldId id="260" r:id="rId4"/>
    <p:sldId id="266" r:id="rId5"/>
    <p:sldId id="261" r:id="rId6"/>
    <p:sldId id="267" r:id="rId7"/>
    <p:sldId id="262" r:id="rId8"/>
    <p:sldId id="268" r:id="rId9"/>
    <p:sldId id="270" r:id="rId10"/>
    <p:sldId id="271" r:id="rId11"/>
    <p:sldId id="264" r:id="rId12"/>
    <p:sldId id="269"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66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195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1232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491972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5461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7438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672306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7705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614036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3244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44740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60925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1040656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423</a:t>
            </a:r>
            <a:br>
              <a:rPr lang="en-US" dirty="0"/>
            </a:br>
            <a:r>
              <a:rPr lang="en-US" dirty="0"/>
              <a:t>CHÚA CHÍ THÁNH </a:t>
            </a:r>
            <a:br>
              <a:rPr lang="en-US" dirty="0"/>
            </a:br>
            <a:r>
              <a:rPr lang="en-US" dirty="0"/>
              <a:t>CẢ SÁNG BẤY!</a:t>
            </a:r>
          </a:p>
        </p:txBody>
      </p:sp>
    </p:spTree>
    <p:extLst>
      <p:ext uri="{BB962C8B-B14F-4D97-AF65-F5344CB8AC3E}">
        <p14:creationId xmlns:p14="http://schemas.microsoft.com/office/powerpoint/2010/main" val="324408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3. Ai đang đau thương, đang khiếp kinh, </a:t>
            </a:r>
            <a:r>
              <a:rPr lang="en-US" dirty="0"/>
              <a:t/>
            </a:r>
            <a:br>
              <a:rPr lang="en-US" dirty="0"/>
            </a:br>
            <a:r>
              <a:rPr lang="vi-VN" dirty="0"/>
              <a:t>Nhìn ngay máng cỏ </a:t>
            </a:r>
            <a:r>
              <a:rPr lang="en-US" dirty="0"/>
              <a:t/>
            </a:r>
            <a:br>
              <a:rPr lang="en-US" dirty="0"/>
            </a:br>
            <a:r>
              <a:rPr lang="vi-VN" dirty="0"/>
              <a:t>kíp đến, </a:t>
            </a:r>
            <a:endParaRPr lang="en-US" dirty="0"/>
          </a:p>
        </p:txBody>
      </p:sp>
    </p:spTree>
    <p:extLst>
      <p:ext uri="{BB962C8B-B14F-4D97-AF65-F5344CB8AC3E}">
        <p14:creationId xmlns:p14="http://schemas.microsoft.com/office/powerpoint/2010/main" val="315165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Khá kính mến Chúa, </a:t>
            </a:r>
            <a:r>
              <a:rPr lang="en-US" dirty="0"/>
              <a:t/>
            </a:r>
            <a:br>
              <a:rPr lang="en-US" dirty="0"/>
            </a:br>
            <a:r>
              <a:rPr lang="vi-VN" dirty="0"/>
              <a:t>hiến nhứt sinh, </a:t>
            </a:r>
            <a:r>
              <a:rPr lang="en-US" dirty="0"/>
              <a:t/>
            </a:r>
            <a:br>
              <a:rPr lang="en-US" dirty="0"/>
            </a:br>
            <a:r>
              <a:rPr lang="vi-VN" dirty="0"/>
              <a:t>Cùng muôn thiên sứ </a:t>
            </a:r>
            <a:r>
              <a:rPr lang="en-US" dirty="0"/>
              <a:t/>
            </a:r>
            <a:br>
              <a:rPr lang="en-US" dirty="0"/>
            </a:br>
            <a:r>
              <a:rPr lang="vi-VN" dirty="0"/>
              <a:t>hát lên. </a:t>
            </a:r>
            <a:endParaRPr lang="en-US" dirty="0"/>
          </a:p>
        </p:txBody>
      </p:sp>
    </p:spTree>
    <p:extLst>
      <p:ext uri="{BB962C8B-B14F-4D97-AF65-F5344CB8AC3E}">
        <p14:creationId xmlns:p14="http://schemas.microsoft.com/office/powerpoint/2010/main" val="189971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tiếng thiên binh </a:t>
            </a:r>
            <a:r>
              <a:rPr lang="en-US" dirty="0"/>
              <a:t/>
            </a:r>
            <a:br>
              <a:rPr lang="en-US" dirty="0"/>
            </a:br>
            <a:r>
              <a:rPr lang="vi-VN" dirty="0"/>
              <a:t>hát vang trời, Réo rắt </a:t>
            </a:r>
            <a:r>
              <a:rPr lang="en-US" dirty="0"/>
              <a:t/>
            </a:r>
            <a:br>
              <a:rPr lang="en-US" dirty="0"/>
            </a:br>
            <a:r>
              <a:rPr lang="vi-VN" dirty="0"/>
              <a:t>khúc ca diệu thay, </a:t>
            </a:r>
            <a:endParaRPr lang="en-US" dirty="0"/>
          </a:p>
        </p:txBody>
      </p:sp>
    </p:spTree>
    <p:extLst>
      <p:ext uri="{BB962C8B-B14F-4D97-AF65-F5344CB8AC3E}">
        <p14:creationId xmlns:p14="http://schemas.microsoft.com/office/powerpoint/2010/main" val="157365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“Chúa Chí thánh sáng danh muôn muôn đời! Chúa Chí thánh cả </a:t>
            </a:r>
            <a:r>
              <a:rPr lang="en-US" dirty="0"/>
              <a:t/>
            </a:r>
            <a:br>
              <a:rPr lang="en-US" dirty="0"/>
            </a:br>
            <a:r>
              <a:rPr lang="vi-VN" dirty="0"/>
              <a:t>sáng bấy!” </a:t>
            </a:r>
            <a:endParaRPr lang="en-US" dirty="0"/>
          </a:p>
        </p:txBody>
      </p:sp>
    </p:spTree>
    <p:extLst>
      <p:ext uri="{BB962C8B-B14F-4D97-AF65-F5344CB8AC3E}">
        <p14:creationId xmlns:p14="http://schemas.microsoft.com/office/powerpoint/2010/main" val="290609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Tx/>
              <a:buNone/>
            </a:pPr>
            <a:r>
              <a:rPr lang="en-US" dirty="0"/>
              <a:t>1. </a:t>
            </a:r>
            <a:r>
              <a:rPr lang="vi-VN" dirty="0"/>
              <a:t>Đêm âm u kia đang </a:t>
            </a:r>
            <a:r>
              <a:rPr lang="en-US" dirty="0"/>
              <a:t/>
            </a:r>
            <a:br>
              <a:rPr lang="en-US" dirty="0"/>
            </a:br>
            <a:r>
              <a:rPr lang="vi-VN" dirty="0"/>
              <a:t>bủa giăng, Đồi Đa-vít </a:t>
            </a:r>
            <a:r>
              <a:rPr lang="en-US" dirty="0"/>
              <a:t/>
            </a:r>
            <a:br>
              <a:rPr lang="en-US" dirty="0"/>
            </a:br>
            <a:r>
              <a:rPr lang="vi-VN" dirty="0"/>
              <a:t>vắng bóng, tiếng,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Giữa cảnh ấy có mấy </a:t>
            </a:r>
            <a:r>
              <a:rPr lang="en-US" dirty="0"/>
              <a:t/>
            </a:r>
            <a:br>
              <a:rPr lang="en-US" dirty="0"/>
            </a:br>
            <a:r>
              <a:rPr lang="vi-VN" dirty="0"/>
              <a:t>gã chăn, Lặng yên </a:t>
            </a:r>
            <a:r>
              <a:rPr lang="en-US" dirty="0"/>
              <a:t/>
            </a:r>
            <a:br>
              <a:rPr lang="en-US" dirty="0"/>
            </a:br>
            <a:r>
              <a:rPr lang="vi-VN" dirty="0"/>
              <a:t>thức giữ nhóm chiên. </a:t>
            </a:r>
            <a:endParaRPr lang="en-US" dirty="0"/>
          </a:p>
        </p:txBody>
      </p:sp>
    </p:spTree>
    <p:extLst>
      <p:ext uri="{BB962C8B-B14F-4D97-AF65-F5344CB8AC3E}">
        <p14:creationId xmlns:p14="http://schemas.microsoft.com/office/powerpoint/2010/main" val="21099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tiếng thiên binh </a:t>
            </a:r>
            <a:r>
              <a:rPr lang="en-US" dirty="0"/>
              <a:t/>
            </a:r>
            <a:br>
              <a:rPr lang="en-US" dirty="0"/>
            </a:br>
            <a:r>
              <a:rPr lang="vi-VN" dirty="0"/>
              <a:t>hát vang trời, Réo rắt </a:t>
            </a:r>
            <a:r>
              <a:rPr lang="en-US" dirty="0"/>
              <a:t/>
            </a:r>
            <a:br>
              <a:rPr lang="en-US" dirty="0"/>
            </a:br>
            <a:r>
              <a:rPr lang="vi-VN" dirty="0"/>
              <a:t>khúc ca diệu thay, </a:t>
            </a:r>
            <a:endParaRPr lang="en-US" dirty="0"/>
          </a:p>
        </p:txBody>
      </p:sp>
    </p:spTree>
    <p:extLst>
      <p:ext uri="{BB962C8B-B14F-4D97-AF65-F5344CB8AC3E}">
        <p14:creationId xmlns:p14="http://schemas.microsoft.com/office/powerpoint/2010/main" val="166200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“Chúa Chí thánh sáng danh muôn muôn đời! Chúa Chí thánh cả </a:t>
            </a:r>
            <a:r>
              <a:rPr lang="en-US" dirty="0"/>
              <a:t/>
            </a:r>
            <a:br>
              <a:rPr lang="en-US" dirty="0"/>
            </a:br>
            <a:r>
              <a:rPr lang="vi-VN" dirty="0"/>
              <a:t>sáng bấy!” </a:t>
            </a:r>
            <a:endParaRPr lang="en-US" dirty="0"/>
          </a:p>
        </p:txBody>
      </p:sp>
    </p:spTree>
    <p:extLst>
      <p:ext uri="{BB962C8B-B14F-4D97-AF65-F5344CB8AC3E}">
        <p14:creationId xmlns:p14="http://schemas.microsoft.com/office/powerpoint/2010/main" val="414800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2. Theo anh em </a:t>
            </a:r>
            <a:r>
              <a:rPr lang="en-US" dirty="0"/>
              <a:t/>
            </a:r>
            <a:br>
              <a:rPr lang="en-US" dirty="0"/>
            </a:br>
            <a:r>
              <a:rPr lang="vi-VN" dirty="0"/>
              <a:t>chăn chiên, ớ ai, </a:t>
            </a:r>
            <a:r>
              <a:rPr lang="en-US" dirty="0"/>
              <a:t/>
            </a:r>
            <a:br>
              <a:rPr lang="en-US" dirty="0"/>
            </a:br>
            <a:r>
              <a:rPr lang="vi-VN" dirty="0"/>
              <a:t>Cùng vui đến với </a:t>
            </a:r>
            <a:r>
              <a:rPr lang="en-US" dirty="0"/>
              <a:t/>
            </a:r>
            <a:br>
              <a:rPr lang="en-US" dirty="0"/>
            </a:br>
            <a:r>
              <a:rPr lang="vi-VN" dirty="0"/>
              <a:t>Ấu Chúa,</a:t>
            </a:r>
            <a:endParaRPr lang="en-US" dirty="0"/>
          </a:p>
        </p:txBody>
      </p:sp>
    </p:spTree>
    <p:extLst>
      <p:ext uri="{BB962C8B-B14F-4D97-AF65-F5344CB8AC3E}">
        <p14:creationId xmlns:p14="http://schemas.microsoft.com/office/powerpoint/2010/main" val="193149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Nối gót Bác Sĩ </a:t>
            </a:r>
            <a:r>
              <a:rPr lang="en-US" dirty="0"/>
              <a:t/>
            </a:r>
            <a:br>
              <a:rPr lang="en-US" dirty="0"/>
            </a:br>
            <a:r>
              <a:rPr lang="vi-VN" dirty="0"/>
              <a:t>bước chớ sai, </a:t>
            </a:r>
            <a:r>
              <a:rPr lang="en-US" dirty="0"/>
              <a:t/>
            </a:r>
            <a:br>
              <a:rPr lang="en-US" dirty="0"/>
            </a:br>
            <a:r>
              <a:rPr lang="vi-VN" dirty="0"/>
              <a:t>Đồng đem của báu </a:t>
            </a:r>
            <a:r>
              <a:rPr lang="en-US" dirty="0"/>
              <a:t/>
            </a:r>
            <a:br>
              <a:rPr lang="en-US" dirty="0"/>
            </a:br>
            <a:r>
              <a:rPr lang="vi-VN" dirty="0"/>
              <a:t>hiến Vua. </a:t>
            </a:r>
            <a:endParaRPr lang="en-US" dirty="0"/>
          </a:p>
        </p:txBody>
      </p:sp>
    </p:spTree>
    <p:extLst>
      <p:ext uri="{BB962C8B-B14F-4D97-AF65-F5344CB8AC3E}">
        <p14:creationId xmlns:p14="http://schemas.microsoft.com/office/powerpoint/2010/main" val="226326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Kìa, tiếng thiên binh </a:t>
            </a:r>
            <a:r>
              <a:rPr lang="en-US" dirty="0"/>
              <a:t/>
            </a:r>
            <a:br>
              <a:rPr lang="en-US" dirty="0"/>
            </a:br>
            <a:r>
              <a:rPr lang="vi-VN" dirty="0"/>
              <a:t>hát vang trời, Réo rắt </a:t>
            </a:r>
            <a:r>
              <a:rPr lang="en-US" dirty="0"/>
              <a:t/>
            </a:r>
            <a:br>
              <a:rPr lang="en-US" dirty="0"/>
            </a:br>
            <a:r>
              <a:rPr lang="vi-VN" dirty="0"/>
              <a:t>khúc ca diệu thay, </a:t>
            </a:r>
            <a:endParaRPr lang="en-US" dirty="0"/>
          </a:p>
        </p:txBody>
      </p:sp>
    </p:spTree>
    <p:extLst>
      <p:ext uri="{BB962C8B-B14F-4D97-AF65-F5344CB8AC3E}">
        <p14:creationId xmlns:p14="http://schemas.microsoft.com/office/powerpoint/2010/main" val="267254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“Chúa Chí thánh sáng danh muôn muôn đời! Chúa Chí thánh cả </a:t>
            </a:r>
            <a:r>
              <a:rPr lang="en-US" dirty="0"/>
              <a:t/>
            </a:r>
            <a:br>
              <a:rPr lang="en-US" dirty="0"/>
            </a:br>
            <a:r>
              <a:rPr lang="vi-VN" dirty="0"/>
              <a:t>sáng bấy!” </a:t>
            </a:r>
            <a:endParaRPr lang="en-US" dirty="0"/>
          </a:p>
        </p:txBody>
      </p:sp>
    </p:spTree>
    <p:extLst>
      <p:ext uri="{BB962C8B-B14F-4D97-AF65-F5344CB8AC3E}">
        <p14:creationId xmlns:p14="http://schemas.microsoft.com/office/powerpoint/2010/main" val="361419482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461</TotalTime>
  <Words>98</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423 CHÚA CHÍ THÁNH  CẢ SÁNG BẤY!</vt:lpstr>
      <vt:lpstr>1. Đêm âm u kia đang  bủa giăng, Đồi Đa-vít  vắng bóng, tiếng, </vt:lpstr>
      <vt:lpstr>Giữa cảnh ấy có mấy  gã chăn, Lặng yên  thức giữ nhóm chiên. </vt:lpstr>
      <vt:lpstr>Kìa, tiếng thiên binh  hát vang trời, Réo rắt  khúc ca diệu thay, </vt:lpstr>
      <vt:lpstr>“Chúa Chí thánh sáng danh muôn muôn đời! Chúa Chí thánh cả  sáng bấy!” </vt:lpstr>
      <vt:lpstr>2. Theo anh em  chăn chiên, ớ ai,  Cùng vui đến với  Ấu Chúa,</vt:lpstr>
      <vt:lpstr> Nối gót Bác Sĩ  bước chớ sai,  Đồng đem của báu  hiến Vua. </vt:lpstr>
      <vt:lpstr>Kìa, tiếng thiên binh  hát vang trời, Réo rắt  khúc ca diệu thay, </vt:lpstr>
      <vt:lpstr>“Chúa Chí thánh sáng danh muôn muôn đời! Chúa Chí thánh cả  sáng bấy!” </vt:lpstr>
      <vt:lpstr>3. Ai đang đau thương, đang khiếp kinh,  Nhìn ngay máng cỏ  kíp đến, </vt:lpstr>
      <vt:lpstr>Khá kính mến Chúa,  hiến nhứt sinh,  Cùng muôn thiên sứ  hát lên. </vt:lpstr>
      <vt:lpstr>Kìa, tiếng thiên binh  hát vang trời, Réo rắt  khúc ca diệu thay, </vt:lpstr>
      <vt:lpstr>“Chúa Chí thánh sáng danh muôn muôn đời! Chúa Chí thánh cả  sáng bấy!”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30</cp:revision>
  <dcterms:created xsi:type="dcterms:W3CDTF">2018-01-22T13:58:03Z</dcterms:created>
  <dcterms:modified xsi:type="dcterms:W3CDTF">2018-11-08T04:37:31Z</dcterms:modified>
</cp:coreProperties>
</file>