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7" r:id="rId3"/>
    <p:sldId id="260" r:id="rId4"/>
    <p:sldId id="266" r:id="rId5"/>
    <p:sldId id="261" r:id="rId6"/>
    <p:sldId id="267" r:id="rId7"/>
    <p:sldId id="262" r:id="rId8"/>
    <p:sldId id="268" r:id="rId9"/>
    <p:sldId id="271" r:id="rId10"/>
    <p:sldId id="272" r:id="rId11"/>
    <p:sldId id="264" r:id="rId12"/>
    <p:sldId id="269" r:id="rId13"/>
    <p:sldId id="273" r:id="rId14"/>
    <p:sldId id="274" r:id="rId15"/>
    <p:sldId id="265" r:id="rId16"/>
    <p:sldId id="270"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0486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6529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3021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145073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4284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80223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9869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1322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273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7678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79627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821962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424</a:t>
            </a:r>
            <a:br>
              <a:rPr lang="vi-VN" dirty="0"/>
            </a:br>
            <a:r>
              <a:rPr lang="vi-VN" dirty="0"/>
              <a:t>XIN CHA ĐƯA ANH</a:t>
            </a:r>
            <a:endParaRPr lang="en-US" dirty="0"/>
          </a:p>
        </p:txBody>
      </p:sp>
    </p:spTree>
    <p:extLst>
      <p:ext uri="{BB962C8B-B14F-4D97-AF65-F5344CB8AC3E}">
        <p14:creationId xmlns:p14="http://schemas.microsoft.com/office/powerpoint/2010/main" val="199365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3. Xin Cha đưa anh khi mưa, nắng, hè, đông. </a:t>
            </a:r>
            <a:r>
              <a:rPr lang="en-US" dirty="0"/>
              <a:t/>
            </a:r>
            <a:br>
              <a:rPr lang="en-US" dirty="0"/>
            </a:br>
            <a:r>
              <a:rPr lang="vi-VN" dirty="0"/>
              <a:t>Khi lâm tai ương </a:t>
            </a:r>
            <a:r>
              <a:rPr lang="en-US" dirty="0"/>
              <a:t/>
            </a:r>
            <a:br>
              <a:rPr lang="en-US" dirty="0"/>
            </a:br>
            <a:r>
              <a:rPr lang="vi-VN" dirty="0"/>
              <a:t>xui anh nao lòng. </a:t>
            </a:r>
            <a:endParaRPr lang="en-US" dirty="0"/>
          </a:p>
        </p:txBody>
      </p:sp>
    </p:spTree>
    <p:extLst>
      <p:ext uri="{BB962C8B-B14F-4D97-AF65-F5344CB8AC3E}">
        <p14:creationId xmlns:p14="http://schemas.microsoft.com/office/powerpoint/2010/main" val="298398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Xin tay Cha linh năng </a:t>
            </a:r>
            <a:r>
              <a:rPr lang="en-US" dirty="0"/>
              <a:t/>
            </a:r>
            <a:br>
              <a:rPr lang="en-US" dirty="0"/>
            </a:br>
            <a:r>
              <a:rPr lang="vi-VN" dirty="0"/>
              <a:t>luôn ôm bồng, </a:t>
            </a:r>
            <a:r>
              <a:rPr lang="en-US" dirty="0"/>
              <a:t/>
            </a:r>
            <a:br>
              <a:rPr lang="en-US" dirty="0"/>
            </a:br>
            <a:r>
              <a:rPr lang="vi-VN" dirty="0"/>
              <a:t>Nguyền Ngài dắt anh </a:t>
            </a:r>
            <a:r>
              <a:rPr lang="en-US" dirty="0"/>
              <a:t/>
            </a:r>
            <a:br>
              <a:rPr lang="en-US" dirty="0"/>
            </a:br>
            <a:r>
              <a:rPr lang="vi-VN" dirty="0"/>
              <a:t>kịp khi ta trùng phùng. </a:t>
            </a:r>
            <a:endParaRPr lang="en-US" dirty="0"/>
          </a:p>
        </p:txBody>
      </p:sp>
    </p:spTree>
    <p:extLst>
      <p:ext uri="{BB962C8B-B14F-4D97-AF65-F5344CB8AC3E}">
        <p14:creationId xmlns:p14="http://schemas.microsoft.com/office/powerpoint/2010/main" val="43073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Từ rày cho đến lúc </a:t>
            </a:r>
            <a:r>
              <a:rPr lang="en-US" dirty="0"/>
              <a:t/>
            </a:r>
            <a:br>
              <a:rPr lang="en-US" dirty="0"/>
            </a:br>
            <a:r>
              <a:rPr lang="vi-VN" dirty="0"/>
              <a:t>tương phùng anh em, </a:t>
            </a:r>
            <a:r>
              <a:rPr lang="en-US" dirty="0"/>
              <a:t/>
            </a:r>
            <a:br>
              <a:rPr lang="en-US" dirty="0"/>
            </a:br>
            <a:r>
              <a:rPr lang="vi-VN" dirty="0"/>
              <a:t>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294506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 rày cho đến lúc </a:t>
            </a:r>
            <a:r>
              <a:rPr lang="en-US" dirty="0"/>
              <a:t/>
            </a:r>
            <a:br>
              <a:rPr lang="en-US" dirty="0"/>
            </a:br>
            <a:r>
              <a:rPr lang="vi-VN" dirty="0"/>
              <a:t>tương phùng anh em, Chúa dẫn đưa anh </a:t>
            </a:r>
            <a:r>
              <a:rPr lang="en-US" dirty="0"/>
              <a:t/>
            </a:r>
            <a:br>
              <a:rPr lang="en-US" dirty="0"/>
            </a:br>
            <a:r>
              <a:rPr lang="vi-VN" dirty="0"/>
              <a:t>tận khi ta trùng phùng. </a:t>
            </a:r>
            <a:endParaRPr lang="en-US" dirty="0"/>
          </a:p>
        </p:txBody>
      </p:sp>
    </p:spTree>
    <p:extLst>
      <p:ext uri="{BB962C8B-B14F-4D97-AF65-F5344CB8AC3E}">
        <p14:creationId xmlns:p14="http://schemas.microsoft.com/office/powerpoint/2010/main" val="362577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4. Xin Cha đưa anh khi mưa, nắng, hè, đông. </a:t>
            </a:r>
            <a:r>
              <a:rPr lang="en-US" dirty="0"/>
              <a:t/>
            </a:r>
            <a:br>
              <a:rPr lang="en-US" dirty="0"/>
            </a:br>
            <a:r>
              <a:rPr lang="vi-VN" dirty="0"/>
              <a:t>Phá sóng biển chết </a:t>
            </a:r>
            <a:r>
              <a:rPr lang="en-US" dirty="0"/>
              <a:t/>
            </a:r>
            <a:br>
              <a:rPr lang="en-US" dirty="0"/>
            </a:br>
            <a:r>
              <a:rPr lang="vi-VN" dirty="0"/>
              <a:t>rúng nhác hãm xông. </a:t>
            </a:r>
            <a:endParaRPr lang="en-US" dirty="0"/>
          </a:p>
        </p:txBody>
      </p:sp>
    </p:spTree>
    <p:extLst>
      <p:ext uri="{BB962C8B-B14F-4D97-AF65-F5344CB8AC3E}">
        <p14:creationId xmlns:p14="http://schemas.microsoft.com/office/powerpoint/2010/main" val="341127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Đem yêu thương tung ra như hương nồng, </a:t>
            </a:r>
            <a:r>
              <a:rPr lang="en-US" dirty="0"/>
              <a:t/>
            </a:r>
            <a:br>
              <a:rPr lang="en-US" dirty="0"/>
            </a:br>
            <a:r>
              <a:rPr lang="vi-VN" dirty="0"/>
              <a:t>Nguyền Ngài dắt anh </a:t>
            </a:r>
            <a:r>
              <a:rPr lang="en-US" dirty="0"/>
              <a:t/>
            </a:r>
            <a:br>
              <a:rPr lang="en-US" dirty="0"/>
            </a:br>
            <a:r>
              <a:rPr lang="vi-VN" dirty="0"/>
              <a:t>kịp khi ta trùng phùng. </a:t>
            </a:r>
          </a:p>
        </p:txBody>
      </p:sp>
    </p:spTree>
    <p:extLst>
      <p:ext uri="{BB962C8B-B14F-4D97-AF65-F5344CB8AC3E}">
        <p14:creationId xmlns:p14="http://schemas.microsoft.com/office/powerpoint/2010/main" val="54862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Từ rày cho đến lúc </a:t>
            </a:r>
            <a:r>
              <a:rPr lang="en-US" dirty="0"/>
              <a:t/>
            </a:r>
            <a:br>
              <a:rPr lang="en-US" dirty="0"/>
            </a:br>
            <a:r>
              <a:rPr lang="vi-VN" dirty="0"/>
              <a:t>tương phùng anh em, </a:t>
            </a:r>
            <a:r>
              <a:rPr lang="en-US" dirty="0"/>
              <a:t/>
            </a:r>
            <a:br>
              <a:rPr lang="en-US" dirty="0"/>
            </a:br>
            <a:r>
              <a:rPr lang="vi-VN" dirty="0"/>
              <a:t>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374841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 rày cho đến lúc </a:t>
            </a:r>
            <a:r>
              <a:rPr lang="en-US" dirty="0"/>
              <a:t/>
            </a:r>
            <a:br>
              <a:rPr lang="en-US" dirty="0"/>
            </a:br>
            <a:r>
              <a:rPr lang="vi-VN" dirty="0"/>
              <a:t>tương phùng anh em, Chúa dẫn đưa anh </a:t>
            </a:r>
            <a:r>
              <a:rPr lang="en-US" dirty="0"/>
              <a:t/>
            </a:r>
            <a:br>
              <a:rPr lang="en-US" dirty="0"/>
            </a:br>
            <a:r>
              <a:rPr lang="vi-VN" dirty="0"/>
              <a:t>tận khi ta trùng phùng. </a:t>
            </a:r>
            <a:endParaRPr lang="en-US" dirty="0"/>
          </a:p>
        </p:txBody>
      </p:sp>
    </p:spTree>
    <p:extLst>
      <p:ext uri="{BB962C8B-B14F-4D97-AF65-F5344CB8AC3E}">
        <p14:creationId xmlns:p14="http://schemas.microsoft.com/office/powerpoint/2010/main" val="32694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dirty="0"/>
              <a:t>1. </a:t>
            </a:r>
            <a:r>
              <a:rPr lang="vi-VN" dirty="0"/>
              <a:t>Xin Cha đưa anh khi mưa, nắng, hè, đông. </a:t>
            </a:r>
            <a:r>
              <a:rPr lang="en-US" dirty="0"/>
              <a:t/>
            </a:r>
            <a:br>
              <a:rPr lang="en-US" dirty="0"/>
            </a:br>
            <a:r>
              <a:rPr lang="vi-VN" dirty="0"/>
              <a:t>Cứ dẫn dắt, cứ giáo huấn thủy chung.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914400" rtl="0" eaLnBrk="1" fontAlgn="auto" latinLnBrk="0" hangingPunct="1">
              <a:lnSpc>
                <a:spcPct val="120000"/>
              </a:lnSpc>
              <a:spcBef>
                <a:spcPct val="0"/>
              </a:spcBef>
              <a:spcAft>
                <a:spcPts val="0"/>
              </a:spcAft>
              <a:buClrTx/>
              <a:buSzTx/>
              <a:buFontTx/>
              <a:buNone/>
              <a:tabLst/>
              <a:defRPr/>
            </a:pPr>
            <a:r>
              <a:rPr lang="en-US" sz="7000" b="1" kern="1200" baseline="0" dirty="0" err="1">
                <a:solidFill>
                  <a:schemeClr val="bg1"/>
                </a:solidFill>
                <a:effectLst/>
                <a:latin typeface="Arial" panose="020B0604020202020204" pitchFamily="34" charset="0"/>
                <a:ea typeface="+mj-ea"/>
                <a:cs typeface="Arial" panose="020B0604020202020204" pitchFamily="34" charset="0"/>
              </a:rPr>
              <a:t>Chăn</a:t>
            </a:r>
            <a:r>
              <a:rPr lang="en-US" sz="7000" b="1" kern="1200" baseline="0" dirty="0">
                <a:solidFill>
                  <a:schemeClr val="bg1"/>
                </a:solidFill>
                <a:effectLst/>
                <a:latin typeface="Arial" panose="020B0604020202020204" pitchFamily="34" charset="0"/>
                <a:ea typeface="+mj-ea"/>
                <a:cs typeface="Arial" panose="020B0604020202020204" pitchFamily="34" charset="0"/>
              </a:rPr>
              <a:t> </a:t>
            </a:r>
            <a:r>
              <a:rPr lang="en-US" sz="7000" b="1" kern="1200" baseline="0" dirty="0" err="1">
                <a:solidFill>
                  <a:schemeClr val="bg1"/>
                </a:solidFill>
                <a:effectLst/>
                <a:latin typeface="Arial" panose="020B0604020202020204" pitchFamily="34" charset="0"/>
                <a:ea typeface="+mj-ea"/>
                <a:cs typeface="Arial" panose="020B0604020202020204" pitchFamily="34" charset="0"/>
              </a:rPr>
              <a:t>nuôi</a:t>
            </a:r>
            <a:r>
              <a:rPr lang="en-US" sz="7000" b="1" kern="1200" baseline="0" dirty="0">
                <a:solidFill>
                  <a:schemeClr val="bg1"/>
                </a:solidFill>
                <a:effectLst/>
                <a:latin typeface="Arial" panose="020B0604020202020204" pitchFamily="34" charset="0"/>
                <a:ea typeface="+mj-ea"/>
                <a:cs typeface="Arial" panose="020B0604020202020204" pitchFamily="34" charset="0"/>
              </a:rPr>
              <a:t> anh an </a:t>
            </a:r>
            <a:r>
              <a:rPr lang="en-US" sz="7000" b="1" kern="1200" baseline="0" dirty="0" err="1">
                <a:solidFill>
                  <a:schemeClr val="bg1"/>
                </a:solidFill>
                <a:effectLst/>
                <a:latin typeface="Arial" panose="020B0604020202020204" pitchFamily="34" charset="0"/>
                <a:ea typeface="+mj-ea"/>
                <a:cs typeface="Arial" panose="020B0604020202020204" pitchFamily="34" charset="0"/>
              </a:rPr>
              <a:t>ninh</a:t>
            </a:r>
            <a:r>
              <a:rPr lang="en-US" sz="7000" b="1" kern="1200" baseline="0" dirty="0">
                <a:solidFill>
                  <a:schemeClr val="bg1"/>
                </a:solidFill>
                <a:effectLst/>
                <a:latin typeface="Arial" panose="020B0604020202020204" pitchFamily="34" charset="0"/>
                <a:ea typeface="+mj-ea"/>
                <a:cs typeface="Arial" panose="020B0604020202020204" pitchFamily="34" charset="0"/>
              </a:rPr>
              <a:t> </a:t>
            </a:r>
            <a:r>
              <a:rPr lang="en-US" sz="7000" b="1" kern="1200" baseline="0" dirty="0" err="1">
                <a:solidFill>
                  <a:schemeClr val="bg1"/>
                </a:solidFill>
                <a:effectLst/>
                <a:latin typeface="Arial" panose="020B0604020202020204" pitchFamily="34" charset="0"/>
                <a:ea typeface="+mj-ea"/>
                <a:cs typeface="Arial" panose="020B0604020202020204" pitchFamily="34" charset="0"/>
              </a:rPr>
              <a:t>trong</a:t>
            </a:r>
            <a:r>
              <a:rPr lang="en-US" sz="7000" b="1" kern="1200" baseline="0" dirty="0">
                <a:solidFill>
                  <a:schemeClr val="bg1"/>
                </a:solidFill>
                <a:effectLst/>
                <a:latin typeface="Arial" panose="020B0604020202020204" pitchFamily="34" charset="0"/>
                <a:ea typeface="+mj-ea"/>
                <a:cs typeface="Arial" panose="020B0604020202020204" pitchFamily="34" charset="0"/>
              </a:rPr>
              <a:t> </a:t>
            </a:r>
            <a:r>
              <a:rPr lang="en-US" sz="7000" b="1" kern="1200" baseline="0" dirty="0" err="1">
                <a:solidFill>
                  <a:schemeClr val="bg1"/>
                </a:solidFill>
                <a:effectLst/>
                <a:latin typeface="Arial" panose="020B0604020202020204" pitchFamily="34" charset="0"/>
                <a:ea typeface="+mj-ea"/>
                <a:cs typeface="Arial" panose="020B0604020202020204" pitchFamily="34" charset="0"/>
              </a:rPr>
              <a:t>ơn</a:t>
            </a:r>
            <a:r>
              <a:rPr lang="en-US" sz="7000" b="1" kern="1200" baseline="0" dirty="0">
                <a:solidFill>
                  <a:schemeClr val="bg1"/>
                </a:solidFill>
                <a:effectLst/>
                <a:latin typeface="Arial" panose="020B0604020202020204" pitchFamily="34" charset="0"/>
                <a:ea typeface="+mj-ea"/>
                <a:cs typeface="Arial" panose="020B0604020202020204" pitchFamily="34" charset="0"/>
              </a:rPr>
              <a:t> </a:t>
            </a:r>
            <a:r>
              <a:rPr lang="en-US" sz="7000" b="1" kern="1200" baseline="0" dirty="0" err="1">
                <a:solidFill>
                  <a:schemeClr val="bg1"/>
                </a:solidFill>
                <a:effectLst/>
                <a:latin typeface="Arial" panose="020B0604020202020204" pitchFamily="34" charset="0"/>
                <a:ea typeface="+mj-ea"/>
                <a:cs typeface="Arial" panose="020B0604020202020204" pitchFamily="34" charset="0"/>
              </a:rPr>
              <a:t>hồng</a:t>
            </a:r>
            <a:r>
              <a:rPr lang="en-US" sz="7000" b="1" kern="1200" baseline="0" dirty="0">
                <a:solidFill>
                  <a:schemeClr val="bg1"/>
                </a:solidFill>
                <a:effectLst/>
                <a:latin typeface="Arial" panose="020B0604020202020204" pitchFamily="34" charset="0"/>
                <a:ea typeface="+mj-ea"/>
                <a:cs typeface="Arial" panose="020B0604020202020204" pitchFamily="34" charset="0"/>
              </a:rPr>
              <a:t/>
            </a:r>
            <a:br>
              <a:rPr lang="en-US" sz="7000" b="1" kern="1200" baseline="0" dirty="0">
                <a:solidFill>
                  <a:schemeClr val="bg1"/>
                </a:solidFill>
                <a:effectLst/>
                <a:latin typeface="Arial" panose="020B0604020202020204" pitchFamily="34" charset="0"/>
                <a:ea typeface="+mj-ea"/>
                <a:cs typeface="Arial" panose="020B0604020202020204" pitchFamily="34" charset="0"/>
              </a:rPr>
            </a:br>
            <a:r>
              <a:rPr lang="vi-VN" dirty="0"/>
              <a:t>Nguy</a:t>
            </a:r>
            <a:r>
              <a:rPr lang="en-US" dirty="0"/>
              <a:t>ệ</a:t>
            </a:r>
            <a:r>
              <a:rPr lang="vi-VN" dirty="0"/>
              <a:t>n Ngài dắt anh </a:t>
            </a:r>
            <a:r>
              <a:rPr lang="en-US" dirty="0"/>
              <a:t/>
            </a:r>
            <a:br>
              <a:rPr lang="en-US" dirty="0"/>
            </a:br>
            <a:r>
              <a:rPr lang="vi-VN" dirty="0"/>
              <a:t>kịp khi ta trùng phùng. </a:t>
            </a:r>
            <a:endParaRPr lang="en-US" dirty="0"/>
          </a:p>
        </p:txBody>
      </p:sp>
    </p:spTree>
    <p:extLst>
      <p:ext uri="{BB962C8B-B14F-4D97-AF65-F5344CB8AC3E}">
        <p14:creationId xmlns:p14="http://schemas.microsoft.com/office/powerpoint/2010/main" val="330193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Từ rày cho đến lúc </a:t>
            </a:r>
            <a:r>
              <a:rPr lang="en-US" dirty="0"/>
              <a:t/>
            </a:r>
            <a:br>
              <a:rPr lang="en-US" dirty="0"/>
            </a:br>
            <a:r>
              <a:rPr lang="vi-VN" dirty="0"/>
              <a:t>tương phùng anh em, </a:t>
            </a:r>
            <a:r>
              <a:rPr lang="en-US" dirty="0"/>
              <a:t/>
            </a:r>
            <a:br>
              <a:rPr lang="en-US" dirty="0"/>
            </a:br>
            <a:r>
              <a:rPr lang="vi-VN" dirty="0"/>
              <a:t>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397552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 rày cho đến lúc </a:t>
            </a:r>
            <a:r>
              <a:rPr lang="en-US" dirty="0"/>
              <a:t/>
            </a:r>
            <a:br>
              <a:rPr lang="en-US" dirty="0"/>
            </a:br>
            <a:r>
              <a:rPr lang="vi-VN" dirty="0"/>
              <a:t>tương phùng anh em, Chúa dẫn đưa anh </a:t>
            </a:r>
            <a:r>
              <a:rPr lang="en-US" dirty="0"/>
              <a:t/>
            </a:r>
            <a:br>
              <a:rPr lang="en-US" dirty="0"/>
            </a:br>
            <a:r>
              <a:rPr lang="vi-VN" dirty="0"/>
              <a:t>tận khi ta trùng phùng. </a:t>
            </a:r>
            <a:endParaRPr lang="en-US" dirty="0"/>
          </a:p>
        </p:txBody>
      </p:sp>
    </p:spTree>
    <p:extLst>
      <p:ext uri="{BB962C8B-B14F-4D97-AF65-F5344CB8AC3E}">
        <p14:creationId xmlns:p14="http://schemas.microsoft.com/office/powerpoint/2010/main" val="191811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2. Xin Cha đưa anh </a:t>
            </a:r>
            <a:r>
              <a:rPr lang="en-US" dirty="0"/>
              <a:t/>
            </a:r>
            <a:br>
              <a:rPr lang="en-US" dirty="0"/>
            </a:br>
            <a:r>
              <a:rPr lang="vi-VN" dirty="0"/>
              <a:t>khi mưa, nắng, hè, đông. Giơ tay linh năng </a:t>
            </a:r>
            <a:r>
              <a:rPr lang="en-US" dirty="0"/>
              <a:t/>
            </a:r>
            <a:br>
              <a:rPr lang="en-US" dirty="0"/>
            </a:br>
            <a:r>
              <a:rPr lang="vi-VN" dirty="0"/>
              <a:t>luôn che anh cùng. </a:t>
            </a:r>
            <a:endParaRPr lang="en-US" dirty="0"/>
          </a:p>
        </p:txBody>
      </p:sp>
    </p:spTree>
    <p:extLst>
      <p:ext uri="{BB962C8B-B14F-4D97-AF65-F5344CB8AC3E}">
        <p14:creationId xmlns:p14="http://schemas.microsoft.com/office/powerpoint/2010/main" val="41524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Ban cho Ma-na no nê </a:t>
            </a:r>
            <a:r>
              <a:rPr lang="en-US" dirty="0"/>
              <a:t/>
            </a:r>
            <a:br>
              <a:rPr lang="en-US" dirty="0"/>
            </a:br>
            <a:r>
              <a:rPr lang="vi-VN" dirty="0"/>
              <a:t>vui lòng, Nguyền Ngài </a:t>
            </a:r>
            <a:r>
              <a:rPr lang="en-US" dirty="0"/>
              <a:t/>
            </a:r>
            <a:br>
              <a:rPr lang="en-US" dirty="0"/>
            </a:br>
            <a:r>
              <a:rPr lang="vi-VN" dirty="0"/>
              <a:t>dắt anh kịp khi ta </a:t>
            </a:r>
            <a:r>
              <a:rPr lang="en-US" dirty="0"/>
              <a:t/>
            </a:r>
            <a:br>
              <a:rPr lang="en-US" dirty="0"/>
            </a:br>
            <a:r>
              <a:rPr lang="vi-VN" dirty="0"/>
              <a:t>trùng phùng. </a:t>
            </a:r>
            <a:endParaRPr lang="en-US" dirty="0"/>
          </a:p>
        </p:txBody>
      </p:sp>
    </p:spTree>
    <p:extLst>
      <p:ext uri="{BB962C8B-B14F-4D97-AF65-F5344CB8AC3E}">
        <p14:creationId xmlns:p14="http://schemas.microsoft.com/office/powerpoint/2010/main" val="76341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vi-VN" dirty="0"/>
              <a:t>Từ rày cho đến lúc </a:t>
            </a:r>
            <a:r>
              <a:rPr lang="en-US" dirty="0"/>
              <a:t/>
            </a:r>
            <a:br>
              <a:rPr lang="en-US" dirty="0"/>
            </a:br>
            <a:r>
              <a:rPr lang="vi-VN" dirty="0"/>
              <a:t>tương phùng anh em, </a:t>
            </a:r>
            <a:r>
              <a:rPr lang="en-US" dirty="0"/>
              <a:t/>
            </a:r>
            <a:br>
              <a:rPr lang="en-US" dirty="0"/>
            </a:br>
            <a:r>
              <a:rPr lang="vi-VN" dirty="0"/>
              <a:t>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243373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 rày cho đến lúc </a:t>
            </a:r>
            <a:r>
              <a:rPr lang="en-US" dirty="0"/>
              <a:t/>
            </a:r>
            <a:br>
              <a:rPr lang="en-US" dirty="0"/>
            </a:br>
            <a:r>
              <a:rPr lang="vi-VN" dirty="0"/>
              <a:t>tương phùng anh em, Chúa dẫn đưa anh </a:t>
            </a:r>
            <a:r>
              <a:rPr lang="en-US" dirty="0"/>
              <a:t/>
            </a:r>
            <a:br>
              <a:rPr lang="en-US" dirty="0"/>
            </a:br>
            <a:r>
              <a:rPr lang="vi-VN" dirty="0"/>
              <a:t>tận khi ta trùng phùng. </a:t>
            </a:r>
            <a:endParaRPr lang="en-US" dirty="0"/>
          </a:p>
        </p:txBody>
      </p:sp>
    </p:spTree>
    <p:extLst>
      <p:ext uri="{BB962C8B-B14F-4D97-AF65-F5344CB8AC3E}">
        <p14:creationId xmlns:p14="http://schemas.microsoft.com/office/powerpoint/2010/main" val="152068103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602</TotalTime>
  <Words>121</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424 XIN CHA ĐƯA ANH</vt:lpstr>
      <vt:lpstr>1. Xin Cha đưa anh khi mưa, nắng, hè, đông.  Cứ dẫn dắt, cứ giáo huấn thủy chung. </vt:lpstr>
      <vt:lpstr>Chăn nuôi anh an ninh trong ơn hồng Nguyện Ngài dắt anh  kịp khi ta trùng phùng. </vt:lpstr>
      <vt:lpstr>Từ rày cho đến lúc  tương phùng anh em,  Dưới chân Christ  chúng ta trùng phùng. </vt:lpstr>
      <vt:lpstr>Từ rày cho đến lúc  tương phùng anh em, Chúa dẫn đưa anh  tận khi ta trùng phùng. </vt:lpstr>
      <vt:lpstr>2. Xin Cha đưa anh  khi mưa, nắng, hè, đông. Giơ tay linh năng  luôn che anh cùng. </vt:lpstr>
      <vt:lpstr>Ban cho Ma-na no nê  vui lòng, Nguyền Ngài  dắt anh kịp khi ta  trùng phùng. </vt:lpstr>
      <vt:lpstr>Từ rày cho đến lúc  tương phùng anh em,  Dưới chân Christ  chúng ta trùng phùng. </vt:lpstr>
      <vt:lpstr>Từ rày cho đến lúc  tương phùng anh em, Chúa dẫn đưa anh  tận khi ta trùng phùng. </vt:lpstr>
      <vt:lpstr>3. Xin Cha đưa anh khi mưa, nắng, hè, đông.  Khi lâm tai ương  xui anh nao lòng. </vt:lpstr>
      <vt:lpstr>Xin tay Cha linh năng  luôn ôm bồng,  Nguyền Ngài dắt anh  kịp khi ta trùng phùng. </vt:lpstr>
      <vt:lpstr>Từ rày cho đến lúc  tương phùng anh em,  Dưới chân Christ  chúng ta trùng phùng. </vt:lpstr>
      <vt:lpstr>Từ rày cho đến lúc  tương phùng anh em, Chúa dẫn đưa anh  tận khi ta trùng phùng. </vt:lpstr>
      <vt:lpstr>4. Xin Cha đưa anh khi mưa, nắng, hè, đông.  Phá sóng biển chết  rúng nhác hãm xông. </vt:lpstr>
      <vt:lpstr>Đem yêu thương tung ra như hương nồng,  Nguyền Ngài dắt anh  kịp khi ta trùng phùng. </vt:lpstr>
      <vt:lpstr>Từ rày cho đến lúc  tương phùng anh em,  Dưới chân Christ  chúng ta trùng phùng. </vt:lpstr>
      <vt:lpstr>Từ rày cho đến lúc  tương phùng anh em, Chúa dẫn đưa anh  tận khi ta trùng phùng.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32</cp:revision>
  <dcterms:created xsi:type="dcterms:W3CDTF">2018-01-22T13:58:03Z</dcterms:created>
  <dcterms:modified xsi:type="dcterms:W3CDTF">2018-11-08T04:37:19Z</dcterms:modified>
</cp:coreProperties>
</file>