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24"/>
  </p:notesMasterIdLst>
  <p:sldIdLst>
    <p:sldId id="281" r:id="rId3"/>
    <p:sldId id="260" r:id="rId4"/>
    <p:sldId id="270" r:id="rId5"/>
    <p:sldId id="274" r:id="rId6"/>
    <p:sldId id="261" r:id="rId7"/>
    <p:sldId id="269" r:id="rId8"/>
    <p:sldId id="262" r:id="rId9"/>
    <p:sldId id="271" r:id="rId10"/>
    <p:sldId id="266" r:id="rId11"/>
    <p:sldId id="275" r:id="rId12"/>
    <p:sldId id="276" r:id="rId13"/>
    <p:sldId id="263" r:id="rId14"/>
    <p:sldId id="272" r:id="rId15"/>
    <p:sldId id="267" r:id="rId16"/>
    <p:sldId id="277" r:id="rId17"/>
    <p:sldId id="278" r:id="rId18"/>
    <p:sldId id="264" r:id="rId19"/>
    <p:sldId id="273" r:id="rId20"/>
    <p:sldId id="268"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06" autoAdjust="0"/>
    <p:restoredTop sz="86573" autoAdjust="0"/>
  </p:normalViewPr>
  <p:slideViewPr>
    <p:cSldViewPr snapToGrid="0">
      <p:cViewPr varScale="1">
        <p:scale>
          <a:sx n="67" d="100"/>
          <a:sy n="67" d="100"/>
        </p:scale>
        <p:origin x="864"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385948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172103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363887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048435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259463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819863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7105103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6196146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377430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833277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116547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1055060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Thánh Ca 425</a:t>
            </a:r>
            <a:br>
              <a:rPr lang="vi-VN" dirty="0"/>
            </a:br>
            <a:r>
              <a:rPr lang="vi-VN" dirty="0"/>
              <a:t>NƯỚC ĐỨC CHÚA TRỜI</a:t>
            </a:r>
            <a:endParaRPr lang="en-US" dirty="0"/>
          </a:p>
        </p:txBody>
      </p:sp>
    </p:spTree>
    <p:extLst>
      <p:ext uri="{BB962C8B-B14F-4D97-AF65-F5344CB8AC3E}">
        <p14:creationId xmlns:p14="http://schemas.microsoft.com/office/powerpoint/2010/main" val="3427606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Tôn nghiêm bấy, </a:t>
            </a:r>
            <a:r>
              <a:rPr lang="en-US" dirty="0"/>
              <a:t/>
            </a:r>
            <a:br>
              <a:rPr lang="en-US" dirty="0"/>
            </a:br>
            <a:r>
              <a:rPr lang="vi-VN" dirty="0"/>
              <a:t>sáng láng bấy! </a:t>
            </a:r>
            <a:r>
              <a:rPr lang="en-US" dirty="0"/>
              <a:t/>
            </a:r>
            <a:br>
              <a:rPr lang="en-US" dirty="0"/>
            </a:br>
            <a:r>
              <a:rPr lang="vi-VN" dirty="0"/>
              <a:t>Nước Chúa ta vinh quang thay! Thuật chẳng hề hết nghe dường muốn bay; </a:t>
            </a:r>
            <a:endParaRPr lang="en-US" dirty="0"/>
          </a:p>
        </p:txBody>
      </p:sp>
    </p:spTree>
    <p:extLst>
      <p:ext uri="{BB962C8B-B14F-4D97-AF65-F5344CB8AC3E}">
        <p14:creationId xmlns:p14="http://schemas.microsoft.com/office/powerpoint/2010/main" val="41534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Ta chắc đến nước ấy, Chung trị vì cùng Ngài, Nầy ta đến, đến cùng nhau hát thơ nầy. </a:t>
            </a:r>
            <a:endParaRPr lang="en-US" dirty="0"/>
          </a:p>
        </p:txBody>
      </p:sp>
    </p:spTree>
    <p:extLst>
      <p:ext uri="{BB962C8B-B14F-4D97-AF65-F5344CB8AC3E}">
        <p14:creationId xmlns:p14="http://schemas.microsoft.com/office/powerpoint/2010/main" val="1845870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3. Từng nghe nước </a:t>
            </a:r>
            <a:r>
              <a:rPr lang="en-US" dirty="0"/>
              <a:t/>
            </a:r>
            <a:br>
              <a:rPr lang="en-US" dirty="0"/>
            </a:br>
            <a:r>
              <a:rPr lang="vi-VN" dirty="0"/>
              <a:t>Đức Chúa Trời, </a:t>
            </a:r>
            <a:r>
              <a:rPr lang="en-US" dirty="0"/>
              <a:t/>
            </a:r>
            <a:br>
              <a:rPr lang="en-US" dirty="0"/>
            </a:br>
            <a:r>
              <a:rPr lang="vi-VN" dirty="0"/>
              <a:t>Tự mình Chiên Con </a:t>
            </a:r>
            <a:r>
              <a:rPr lang="en-US" dirty="0"/>
              <a:t/>
            </a:r>
            <a:br>
              <a:rPr lang="en-US" dirty="0"/>
            </a:br>
            <a:r>
              <a:rPr lang="vi-VN" dirty="0"/>
              <a:t>sáng soi, </a:t>
            </a:r>
            <a:endParaRPr lang="en-US" dirty="0"/>
          </a:p>
        </p:txBody>
      </p:sp>
    </p:spTree>
    <p:extLst>
      <p:ext uri="{BB962C8B-B14F-4D97-AF65-F5344CB8AC3E}">
        <p14:creationId xmlns:p14="http://schemas.microsoft.com/office/powerpoint/2010/main" val="4177970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Nào cần tam quang </a:t>
            </a:r>
            <a:r>
              <a:rPr lang="en-US" dirty="0"/>
              <a:t/>
            </a:r>
            <a:br>
              <a:rPr lang="en-US" dirty="0"/>
            </a:br>
            <a:r>
              <a:rPr lang="vi-VN" dirty="0"/>
              <a:t>thiên nhiên giống như đời; Vì ban đêm qua rồi, </a:t>
            </a:r>
            <a:endParaRPr lang="en-US" dirty="0"/>
          </a:p>
        </p:txBody>
      </p:sp>
    </p:spTree>
    <p:extLst>
      <p:ext uri="{BB962C8B-B14F-4D97-AF65-F5344CB8AC3E}">
        <p14:creationId xmlns:p14="http://schemas.microsoft.com/office/powerpoint/2010/main" val="1207219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Thành môn khoan khai khắp nơi Còn đâu yên vui như cảnh trên trời. </a:t>
            </a:r>
            <a:endParaRPr lang="en-US" dirty="0"/>
          </a:p>
        </p:txBody>
      </p:sp>
    </p:spTree>
    <p:extLst>
      <p:ext uri="{BB962C8B-B14F-4D97-AF65-F5344CB8AC3E}">
        <p14:creationId xmlns:p14="http://schemas.microsoft.com/office/powerpoint/2010/main" val="3738586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Tôn nghiêm bấy, </a:t>
            </a:r>
            <a:r>
              <a:rPr lang="en-US" dirty="0"/>
              <a:t/>
            </a:r>
            <a:br>
              <a:rPr lang="en-US" dirty="0"/>
            </a:br>
            <a:r>
              <a:rPr lang="vi-VN" dirty="0"/>
              <a:t>sáng láng bấy! </a:t>
            </a:r>
            <a:r>
              <a:rPr lang="en-US" dirty="0"/>
              <a:t/>
            </a:r>
            <a:br>
              <a:rPr lang="en-US" dirty="0"/>
            </a:br>
            <a:r>
              <a:rPr lang="vi-VN" dirty="0"/>
              <a:t>Nước Chúa ta vinh quang thay! Thuật chẳng hề hết nghe dường muốn bay; </a:t>
            </a:r>
            <a:endParaRPr lang="en-US" dirty="0"/>
          </a:p>
        </p:txBody>
      </p:sp>
    </p:spTree>
    <p:extLst>
      <p:ext uri="{BB962C8B-B14F-4D97-AF65-F5344CB8AC3E}">
        <p14:creationId xmlns:p14="http://schemas.microsoft.com/office/powerpoint/2010/main" val="2314164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Ta chắc đến nước ấy, Chung trị vì cùng Ngài, Nầy ta đến, đến cùng nhau hát thơ nầy. </a:t>
            </a:r>
            <a:endParaRPr lang="en-US" dirty="0"/>
          </a:p>
        </p:txBody>
      </p:sp>
    </p:spTree>
    <p:extLst>
      <p:ext uri="{BB962C8B-B14F-4D97-AF65-F5344CB8AC3E}">
        <p14:creationId xmlns:p14="http://schemas.microsoft.com/office/powerpoint/2010/main" val="2146033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4. Từng nghe nước </a:t>
            </a:r>
            <a:r>
              <a:rPr lang="en-US" dirty="0"/>
              <a:t/>
            </a:r>
            <a:br>
              <a:rPr lang="en-US" dirty="0"/>
            </a:br>
            <a:r>
              <a:rPr lang="vi-VN" dirty="0"/>
              <a:t>Đức Chúa Trời, </a:t>
            </a:r>
            <a:r>
              <a:rPr lang="en-US" dirty="0"/>
              <a:t/>
            </a:r>
            <a:br>
              <a:rPr lang="en-US" dirty="0"/>
            </a:br>
            <a:r>
              <a:rPr lang="vi-VN" dirty="0"/>
              <a:t>Một dòng sông lưu </a:t>
            </a:r>
            <a:r>
              <a:rPr lang="en-US" dirty="0"/>
              <a:t/>
            </a:r>
            <a:br>
              <a:rPr lang="en-US" dirty="0"/>
            </a:br>
            <a:r>
              <a:rPr lang="vi-VN" dirty="0"/>
              <a:t>khắp nơi, </a:t>
            </a:r>
          </a:p>
        </p:txBody>
      </p:sp>
    </p:spTree>
    <p:extLst>
      <p:ext uri="{BB962C8B-B14F-4D97-AF65-F5344CB8AC3E}">
        <p14:creationId xmlns:p14="http://schemas.microsoft.com/office/powerpoint/2010/main" val="2393871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Đầy bờ cây xanh tươi </a:t>
            </a:r>
            <a:r>
              <a:rPr lang="en-US" dirty="0"/>
              <a:t/>
            </a:r>
            <a:br>
              <a:rPr lang="en-US" dirty="0"/>
            </a:br>
            <a:r>
              <a:rPr lang="vi-VN" dirty="0"/>
              <a:t>sai trái tư thời; </a:t>
            </a:r>
            <a:r>
              <a:rPr lang="en-US" dirty="0"/>
              <a:t/>
            </a:r>
            <a:br>
              <a:rPr lang="en-US" dirty="0"/>
            </a:br>
            <a:r>
              <a:rPr lang="vi-VN" dirty="0"/>
              <a:t>Mọi đau thương qua rồi, </a:t>
            </a:r>
            <a:endParaRPr lang="en-US" dirty="0"/>
          </a:p>
        </p:txBody>
      </p:sp>
    </p:spTree>
    <p:extLst>
      <p:ext uri="{BB962C8B-B14F-4D97-AF65-F5344CB8AC3E}">
        <p14:creationId xmlns:p14="http://schemas.microsoft.com/office/powerpoint/2010/main" val="1062489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Thật ngàn muôn thu </a:t>
            </a:r>
            <a:r>
              <a:rPr lang="en-US" dirty="0"/>
              <a:t/>
            </a:r>
            <a:br>
              <a:rPr lang="en-US" dirty="0"/>
            </a:br>
            <a:r>
              <a:rPr lang="vi-VN" dirty="0"/>
              <a:t>thảnh th</a:t>
            </a:r>
            <a:r>
              <a:rPr lang="en-US" dirty="0" err="1"/>
              <a:t>ơi</a:t>
            </a:r>
            <a:r>
              <a:rPr lang="vi-VN" dirty="0"/>
              <a:t> </a:t>
            </a:r>
            <a:r>
              <a:rPr lang="en-US" dirty="0"/>
              <a:t>.</a:t>
            </a:r>
            <a:r>
              <a:rPr lang="vi-VN" dirty="0"/>
              <a:t>Ồ, vinh thay, nơi yên nghỉ muôn đời. </a:t>
            </a:r>
            <a:endParaRPr lang="en-US" dirty="0"/>
          </a:p>
        </p:txBody>
      </p:sp>
    </p:spTree>
    <p:extLst>
      <p:ext uri="{BB962C8B-B14F-4D97-AF65-F5344CB8AC3E}">
        <p14:creationId xmlns:p14="http://schemas.microsoft.com/office/powerpoint/2010/main" val="3566296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en-US" dirty="0"/>
              <a:t>1. </a:t>
            </a:r>
            <a:r>
              <a:rPr lang="vi-VN" dirty="0"/>
              <a:t>Từng nghe nước </a:t>
            </a:r>
            <a:r>
              <a:rPr lang="en-US" dirty="0"/>
              <a:t/>
            </a:r>
            <a:br>
              <a:rPr lang="en-US" dirty="0"/>
            </a:br>
            <a:r>
              <a:rPr lang="vi-VN" dirty="0"/>
              <a:t>Đức Chúa Trời, </a:t>
            </a:r>
            <a:r>
              <a:rPr lang="en-US" dirty="0"/>
              <a:t/>
            </a:r>
            <a:br>
              <a:rPr lang="en-US" dirty="0"/>
            </a:br>
            <a:r>
              <a:rPr lang="vi-VN" dirty="0"/>
              <a:t>Rạng lòa hơn </a:t>
            </a:r>
            <a:r>
              <a:rPr lang="en-US" dirty="0"/>
              <a:t/>
            </a:r>
            <a:br>
              <a:rPr lang="en-US" dirty="0"/>
            </a:br>
            <a:r>
              <a:rPr lang="vi-VN" dirty="0"/>
              <a:t>sao sáng soi, </a:t>
            </a:r>
          </a:p>
        </p:txBody>
      </p:sp>
    </p:spTree>
    <p:extLst>
      <p:ext uri="{BB962C8B-B14F-4D97-AF65-F5344CB8AC3E}">
        <p14:creationId xmlns:p14="http://schemas.microsoft.com/office/powerpoint/2010/main" val="2426267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Tôn nghiêm bấy, </a:t>
            </a:r>
            <a:r>
              <a:rPr lang="en-US" dirty="0"/>
              <a:t/>
            </a:r>
            <a:br>
              <a:rPr lang="en-US" dirty="0"/>
            </a:br>
            <a:r>
              <a:rPr lang="vi-VN" dirty="0"/>
              <a:t>sáng láng bấy! </a:t>
            </a:r>
            <a:r>
              <a:rPr lang="en-US" dirty="0"/>
              <a:t/>
            </a:r>
            <a:br>
              <a:rPr lang="en-US" dirty="0"/>
            </a:br>
            <a:r>
              <a:rPr lang="vi-VN" dirty="0"/>
              <a:t>Nước Chúa ta vinh quang thay! Thuật chẳng hề hết nghe dường muốn bay; </a:t>
            </a:r>
            <a:endParaRPr lang="en-US" dirty="0"/>
          </a:p>
        </p:txBody>
      </p:sp>
    </p:spTree>
    <p:extLst>
      <p:ext uri="{BB962C8B-B14F-4D97-AF65-F5344CB8AC3E}">
        <p14:creationId xmlns:p14="http://schemas.microsoft.com/office/powerpoint/2010/main" val="3834920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Ta chắc đến nước ấy, Chung trị vì cùng Ngài, Nầy ta đến, đến cùng nhau hát thơ nầy. </a:t>
            </a:r>
            <a:endParaRPr lang="en-US" dirty="0"/>
          </a:p>
        </p:txBody>
      </p:sp>
    </p:spTree>
    <p:extLst>
      <p:ext uri="{BB962C8B-B14F-4D97-AF65-F5344CB8AC3E}">
        <p14:creationId xmlns:p14="http://schemas.microsoft.com/office/powerpoint/2010/main" val="1338255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Tường thành xây </a:t>
            </a:r>
            <a:r>
              <a:rPr lang="en-US" dirty="0"/>
              <a:t/>
            </a:r>
            <a:br>
              <a:rPr lang="en-US" dirty="0"/>
            </a:br>
            <a:r>
              <a:rPr lang="vi-VN" dirty="0"/>
              <a:t>trân châu, kim bích </a:t>
            </a:r>
            <a:r>
              <a:rPr lang="en-US" dirty="0"/>
              <a:t/>
            </a:r>
            <a:br>
              <a:rPr lang="en-US" dirty="0"/>
            </a:br>
            <a:r>
              <a:rPr lang="vi-VN" dirty="0"/>
              <a:t>trong ngời; Hiển vinh muôn muôn đời, </a:t>
            </a:r>
            <a:endParaRPr lang="en-US" dirty="0"/>
          </a:p>
        </p:txBody>
      </p:sp>
    </p:spTree>
    <p:extLst>
      <p:ext uri="{BB962C8B-B14F-4D97-AF65-F5344CB8AC3E}">
        <p14:creationId xmlns:p14="http://schemas.microsoft.com/office/powerpoint/2010/main" val="958589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Lạ lùng kinh đô Chúa tôi, Là Giê-ru-sa-lem mới </a:t>
            </a:r>
            <a:r>
              <a:rPr lang="en-US" dirty="0"/>
              <a:t/>
            </a:r>
            <a:br>
              <a:rPr lang="en-US" dirty="0"/>
            </a:br>
            <a:r>
              <a:rPr lang="vi-VN" dirty="0"/>
              <a:t>trên trời.</a:t>
            </a:r>
            <a:endParaRPr lang="en-US" dirty="0"/>
          </a:p>
        </p:txBody>
      </p:sp>
    </p:spTree>
    <p:extLst>
      <p:ext uri="{BB962C8B-B14F-4D97-AF65-F5344CB8AC3E}">
        <p14:creationId xmlns:p14="http://schemas.microsoft.com/office/powerpoint/2010/main" val="92283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Tôn nghiêm bấy, </a:t>
            </a:r>
            <a:r>
              <a:rPr lang="en-US" dirty="0"/>
              <a:t/>
            </a:r>
            <a:br>
              <a:rPr lang="en-US" dirty="0"/>
            </a:br>
            <a:r>
              <a:rPr lang="vi-VN" dirty="0"/>
              <a:t>sáng láng bấy! </a:t>
            </a:r>
            <a:r>
              <a:rPr lang="en-US" dirty="0"/>
              <a:t/>
            </a:r>
            <a:br>
              <a:rPr lang="en-US" dirty="0"/>
            </a:br>
            <a:r>
              <a:rPr lang="vi-VN" dirty="0"/>
              <a:t>Nước Chúa ta vinh quang thay! Thuật chẳng hề hết nghe dường muốn bay; </a:t>
            </a:r>
            <a:endParaRPr lang="en-US" dirty="0"/>
          </a:p>
        </p:txBody>
      </p:sp>
    </p:spTree>
    <p:extLst>
      <p:ext uri="{BB962C8B-B14F-4D97-AF65-F5344CB8AC3E}">
        <p14:creationId xmlns:p14="http://schemas.microsoft.com/office/powerpoint/2010/main" val="3034349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Ta chắc đến nước ấy, Chung trị vì cùng Ngài, Nầy ta đến, đến cùng nhau hát thơ nầy. </a:t>
            </a:r>
            <a:endParaRPr lang="en-US" dirty="0"/>
          </a:p>
        </p:txBody>
      </p:sp>
    </p:spTree>
    <p:extLst>
      <p:ext uri="{BB962C8B-B14F-4D97-AF65-F5344CB8AC3E}">
        <p14:creationId xmlns:p14="http://schemas.microsoft.com/office/powerpoint/2010/main" val="235313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2. Từng nghe nước </a:t>
            </a:r>
            <a:r>
              <a:rPr lang="en-US" dirty="0"/>
              <a:t/>
            </a:r>
            <a:br>
              <a:rPr lang="en-US" dirty="0"/>
            </a:br>
            <a:r>
              <a:rPr lang="vi-VN" dirty="0"/>
              <a:t>Đức Chúa Trời, </a:t>
            </a:r>
            <a:r>
              <a:rPr lang="en-US" dirty="0"/>
              <a:t/>
            </a:r>
            <a:br>
              <a:rPr lang="en-US" dirty="0"/>
            </a:br>
            <a:r>
              <a:rPr lang="vi-VN" dirty="0"/>
              <a:t>Cực kỳ vinh quang </a:t>
            </a:r>
            <a:r>
              <a:rPr lang="en-US" dirty="0"/>
              <a:t/>
            </a:r>
            <a:br>
              <a:rPr lang="en-US" dirty="0"/>
            </a:br>
            <a:r>
              <a:rPr lang="vi-VN" dirty="0"/>
              <a:t>khắp nơi, </a:t>
            </a:r>
            <a:endParaRPr lang="en-US" dirty="0"/>
          </a:p>
        </p:txBody>
      </p:sp>
    </p:spTree>
    <p:extLst>
      <p:ext uri="{BB962C8B-B14F-4D97-AF65-F5344CB8AC3E}">
        <p14:creationId xmlns:p14="http://schemas.microsoft.com/office/powerpoint/2010/main" val="3835831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Đường thì xây tinh kim xinh tốt tuyệt vời; </a:t>
            </a:r>
            <a:r>
              <a:rPr lang="en-US" dirty="0"/>
              <a:t/>
            </a:r>
            <a:br>
              <a:rPr lang="en-US" dirty="0"/>
            </a:br>
            <a:r>
              <a:rPr lang="vi-VN" dirty="0"/>
              <a:t>Cửa xung quanh </a:t>
            </a:r>
            <a:r>
              <a:rPr lang="en-US" dirty="0"/>
              <a:t/>
            </a:r>
            <a:br>
              <a:rPr lang="en-US" dirty="0"/>
            </a:br>
            <a:r>
              <a:rPr lang="vi-VN" dirty="0"/>
              <a:t>trong ngời, </a:t>
            </a:r>
            <a:endParaRPr lang="en-US" dirty="0"/>
          </a:p>
        </p:txBody>
      </p:sp>
    </p:spTree>
    <p:extLst>
      <p:ext uri="{BB962C8B-B14F-4D97-AF65-F5344CB8AC3E}">
        <p14:creationId xmlns:p14="http://schemas.microsoft.com/office/powerpoint/2010/main" val="3295456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Toàn ngọc châu </a:t>
            </a:r>
            <a:r>
              <a:rPr lang="en-US" dirty="0"/>
              <a:t/>
            </a:r>
            <a:br>
              <a:rPr lang="en-US" dirty="0"/>
            </a:br>
            <a:r>
              <a:rPr lang="vi-VN" dirty="0"/>
              <a:t>nguyên khối thôi, </a:t>
            </a:r>
            <a:r>
              <a:rPr lang="en-US" dirty="0"/>
              <a:t/>
            </a:r>
            <a:br>
              <a:rPr lang="en-US" dirty="0"/>
            </a:br>
            <a:r>
              <a:rPr lang="vi-VN" dirty="0"/>
              <a:t>Kỳ quan thay nơi </a:t>
            </a:r>
            <a:r>
              <a:rPr lang="en-US" dirty="0"/>
              <a:t/>
            </a:r>
            <a:br>
              <a:rPr lang="en-US" dirty="0"/>
            </a:br>
            <a:r>
              <a:rPr lang="vi-VN" dirty="0"/>
              <a:t>Vua Chúa muôn đời. </a:t>
            </a:r>
            <a:endParaRPr lang="en-US" dirty="0"/>
          </a:p>
        </p:txBody>
      </p:sp>
    </p:spTree>
    <p:extLst>
      <p:ext uri="{BB962C8B-B14F-4D97-AF65-F5344CB8AC3E}">
        <p14:creationId xmlns:p14="http://schemas.microsoft.com/office/powerpoint/2010/main" val="4250570729"/>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609</TotalTime>
  <Words>185</Words>
  <Application>Microsoft Office PowerPoint</Application>
  <PresentationFormat>Widescreen</PresentationFormat>
  <Paragraphs>21</Paragraphs>
  <Slides>21</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21</vt:i4>
      </vt:variant>
    </vt:vector>
  </HeadingPairs>
  <TitlesOfParts>
    <vt:vector size="25" baseType="lpstr">
      <vt:lpstr>Arial</vt:lpstr>
      <vt:lpstr>Calibri</vt:lpstr>
      <vt:lpstr>faithstocks-template-powerpoint-001</vt:lpstr>
      <vt:lpstr>Presentation1</vt:lpstr>
      <vt:lpstr>Thánh Ca 425 NƯỚC ĐỨC CHÚA TRỜI</vt:lpstr>
      <vt:lpstr>1. Từng nghe nước  Đức Chúa Trời,  Rạng lòa hơn  sao sáng soi, </vt:lpstr>
      <vt:lpstr>Tường thành xây  trân châu, kim bích  trong ngời; Hiển vinh muôn muôn đời, </vt:lpstr>
      <vt:lpstr>Lạ lùng kinh đô Chúa tôi, Là Giê-ru-sa-lem mới  trên trời.</vt:lpstr>
      <vt:lpstr>Tôn nghiêm bấy,  sáng láng bấy!  Nước Chúa ta vinh quang thay! Thuật chẳng hề hết nghe dường muốn bay; </vt:lpstr>
      <vt:lpstr>Ta chắc đến nước ấy, Chung trị vì cùng Ngài, Nầy ta đến, đến cùng nhau hát thơ nầy. </vt:lpstr>
      <vt:lpstr>2. Từng nghe nước  Đức Chúa Trời,  Cực kỳ vinh quang  khắp nơi, </vt:lpstr>
      <vt:lpstr>Đường thì xây tinh kim xinh tốt tuyệt vời;  Cửa xung quanh  trong ngời, </vt:lpstr>
      <vt:lpstr>Toàn ngọc châu  nguyên khối thôi,  Kỳ quan thay nơi  Vua Chúa muôn đời. </vt:lpstr>
      <vt:lpstr>Tôn nghiêm bấy,  sáng láng bấy!  Nước Chúa ta vinh quang thay! Thuật chẳng hề hết nghe dường muốn bay; </vt:lpstr>
      <vt:lpstr>Ta chắc đến nước ấy, Chung trị vì cùng Ngài, Nầy ta đến, đến cùng nhau hát thơ nầy. </vt:lpstr>
      <vt:lpstr>3. Từng nghe nước  Đức Chúa Trời,  Tự mình Chiên Con  sáng soi, </vt:lpstr>
      <vt:lpstr>Nào cần tam quang  thiên nhiên giống như đời; Vì ban đêm qua rồi, </vt:lpstr>
      <vt:lpstr>Thành môn khoan khai khắp nơi Còn đâu yên vui như cảnh trên trời. </vt:lpstr>
      <vt:lpstr>Tôn nghiêm bấy,  sáng láng bấy!  Nước Chúa ta vinh quang thay! Thuật chẳng hề hết nghe dường muốn bay; </vt:lpstr>
      <vt:lpstr>Ta chắc đến nước ấy, Chung trị vì cùng Ngài, Nầy ta đến, đến cùng nhau hát thơ nầy. </vt:lpstr>
      <vt:lpstr>4. Từng nghe nước  Đức Chúa Trời,  Một dòng sông lưu  khắp nơi, </vt:lpstr>
      <vt:lpstr>Đầy bờ cây xanh tươi  sai trái tư thời;  Mọi đau thương qua rồi, </vt:lpstr>
      <vt:lpstr>Thật ngàn muôn thu  thảnh thơi .Ồ, vinh thay, nơi yên nghỉ muôn đời. </vt:lpstr>
      <vt:lpstr>Tôn nghiêm bấy,  sáng láng bấy!  Nước Chúa ta vinh quang thay! Thuật chẳng hề hết nghe dường muốn bay; </vt:lpstr>
      <vt:lpstr>Ta chắc đến nước ấy, Chung trị vì cùng Ngài, Nầy ta đến, đến cùng nhau hát thơ nầy.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33</cp:revision>
  <dcterms:created xsi:type="dcterms:W3CDTF">2018-01-22T13:58:03Z</dcterms:created>
  <dcterms:modified xsi:type="dcterms:W3CDTF">2018-11-08T04:37:00Z</dcterms:modified>
</cp:coreProperties>
</file>