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0"/>
  </p:notesMasterIdLst>
  <p:sldIdLst>
    <p:sldId id="267"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373"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426</a:t>
            </a:r>
            <a:br>
              <a:rPr lang="en-US" dirty="0"/>
            </a:br>
            <a:r>
              <a:rPr lang="en-US" dirty="0"/>
              <a:t>YÊN </a:t>
            </a:r>
            <a:r>
              <a:rPr lang="en-US" dirty="0" smtClean="0"/>
              <a:t>CHĂNG,</a:t>
            </a:r>
            <a:br>
              <a:rPr lang="en-US" dirty="0" smtClean="0"/>
            </a:br>
            <a:r>
              <a:rPr lang="en-US" dirty="0" smtClean="0"/>
              <a:t>ÊM </a:t>
            </a:r>
            <a:r>
              <a:rPr lang="en-US" dirty="0"/>
              <a:t>CHĂNG </a:t>
            </a:r>
          </a:p>
        </p:txBody>
      </p:sp>
    </p:spTree>
    <p:extLst>
      <p:ext uri="{BB962C8B-B14F-4D97-AF65-F5344CB8AC3E}">
        <p14:creationId xmlns:p14="http://schemas.microsoft.com/office/powerpoint/2010/main" val="259875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en-US" dirty="0" smtClean="0"/>
              <a:t>1. </a:t>
            </a:r>
            <a:r>
              <a:rPr lang="vi-VN" dirty="0" smtClean="0"/>
              <a:t>Yên chăng, êm chăng trong ác thế tối tăm nay? Lòng do huyết báu ứng đáp ngay, Yên ninh hoài! </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2. Yên chăng, êm chăng trong lúc vất vả bâng khuâng? Làm theo ý Chúa, Đấng chí nhân, </a:t>
            </a:r>
            <a:r>
              <a:rPr lang="en-US" dirty="0" smtClean="0"/>
              <a:t/>
            </a:r>
            <a:br>
              <a:rPr lang="en-US" dirty="0" smtClean="0"/>
            </a:br>
            <a:r>
              <a:rPr lang="vi-VN" dirty="0" smtClean="0"/>
              <a:t>Yên bội phần! </a:t>
            </a:r>
            <a:endParaRPr lang="en-US" dirty="0"/>
          </a:p>
        </p:txBody>
      </p:sp>
    </p:spTree>
    <p:extLst>
      <p:ext uri="{BB962C8B-B14F-4D97-AF65-F5344CB8AC3E}">
        <p14:creationId xmlns:p14="http://schemas.microsoft.com/office/powerpoint/2010/main" val="330781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3. Yên chăng, êm chăng khi bão tố, lúc đau thương? Ngực Jê-sus </a:t>
            </a:r>
            <a:r>
              <a:rPr lang="en-US" dirty="0" smtClean="0"/>
              <a:t/>
            </a:r>
            <a:br>
              <a:rPr lang="en-US" dirty="0" smtClean="0"/>
            </a:br>
            <a:r>
              <a:rPr lang="vi-VN" dirty="0" smtClean="0"/>
              <a:t>ấy chỗ ta nương, </a:t>
            </a:r>
            <a:r>
              <a:rPr lang="en-US" dirty="0" smtClean="0"/>
              <a:t/>
            </a:r>
            <a:br>
              <a:rPr lang="en-US" dirty="0" smtClean="0"/>
            </a:br>
            <a:r>
              <a:rPr lang="vi-VN" dirty="0" smtClean="0"/>
              <a:t>Yên ninh thường! </a:t>
            </a:r>
            <a:endParaRPr lang="en-US" dirty="0"/>
          </a:p>
        </p:txBody>
      </p:sp>
    </p:spTree>
    <p:extLst>
      <p:ext uri="{BB962C8B-B14F-4D97-AF65-F5344CB8AC3E}">
        <p14:creationId xmlns:p14="http://schemas.microsoft.com/office/powerpoint/2010/main" val="362355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4. Yên chăng, êm chăng khi cách khuất kẻ yêu thương? Nhờ Jê-sus </a:t>
            </a:r>
            <a:r>
              <a:rPr lang="en-US" dirty="0" smtClean="0"/>
              <a:t/>
            </a:r>
            <a:br>
              <a:rPr lang="en-US" dirty="0" smtClean="0"/>
            </a:br>
            <a:r>
              <a:rPr lang="vi-VN" dirty="0" smtClean="0"/>
              <a:t>giữ cho đôi đường, </a:t>
            </a:r>
            <a:r>
              <a:rPr lang="en-US" dirty="0" smtClean="0"/>
              <a:t/>
            </a:r>
            <a:br>
              <a:rPr lang="en-US" dirty="0" smtClean="0"/>
            </a:br>
            <a:r>
              <a:rPr lang="vi-VN" dirty="0" smtClean="0"/>
              <a:t>Yên lạ dường! </a:t>
            </a:r>
            <a:endParaRPr lang="en-US" dirty="0"/>
          </a:p>
        </p:txBody>
      </p:sp>
    </p:spTree>
    <p:extLst>
      <p:ext uri="{BB962C8B-B14F-4D97-AF65-F5344CB8AC3E}">
        <p14:creationId xmlns:p14="http://schemas.microsoft.com/office/powerpoint/2010/main" val="411144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5. Yên chăng, êm chăng </a:t>
            </a:r>
            <a:r>
              <a:rPr lang="en-US" dirty="0" smtClean="0"/>
              <a:t/>
            </a:r>
            <a:br>
              <a:rPr lang="en-US" dirty="0" smtClean="0"/>
            </a:br>
            <a:r>
              <a:rPr lang="vi-VN" dirty="0" smtClean="0"/>
              <a:t>u ám bấy cảnh tương lai? Lòng duy biết có Chúa trên ngai, Yên vui hoài! </a:t>
            </a:r>
            <a:endParaRPr lang="en-US" dirty="0"/>
          </a:p>
        </p:txBody>
      </p:sp>
    </p:spTree>
    <p:extLst>
      <p:ext uri="{BB962C8B-B14F-4D97-AF65-F5344CB8AC3E}">
        <p14:creationId xmlns:p14="http://schemas.microsoft.com/office/powerpoint/2010/main" val="54812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6. Yên chăng, êm chăng sự chết phủ khắp ta nay? Jê-sus thắng, sức nó tan ngay, Yên vui rày! </a:t>
            </a:r>
            <a:endParaRPr lang="en-US" dirty="0"/>
          </a:p>
        </p:txBody>
      </p:sp>
    </p:spTree>
    <p:extLst>
      <p:ext uri="{BB962C8B-B14F-4D97-AF65-F5344CB8AC3E}">
        <p14:creationId xmlns:p14="http://schemas.microsoft.com/office/powerpoint/2010/main" val="251396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7. Yên thay, êm thay tranh chiến sắp dứt nay mai Ngài kêu ta đến nơi lạc đài, Yên ninh hoài! </a:t>
            </a:r>
          </a:p>
        </p:txBody>
      </p:sp>
    </p:spTree>
    <p:extLst>
      <p:ext uri="{BB962C8B-B14F-4D97-AF65-F5344CB8AC3E}">
        <p14:creationId xmlns:p14="http://schemas.microsoft.com/office/powerpoint/2010/main" val="1455576158"/>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597</TotalTime>
  <Words>143</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faithstocks-template-powerpoint-001</vt:lpstr>
      <vt:lpstr>Thánh Ca 426 YÊN CHĂNG, ÊM CHĂNG </vt:lpstr>
      <vt:lpstr>1. Yên chăng, êm chăng trong ác thế tối tăm nay? Lòng do huyết báu ứng đáp ngay, Yên ninh hoài! </vt:lpstr>
      <vt:lpstr>2. Yên chăng, êm chăng trong lúc vất vả bâng khuâng? Làm theo ý Chúa, Đấng chí nhân,  Yên bội phần! </vt:lpstr>
      <vt:lpstr>3. Yên chăng, êm chăng khi bão tố, lúc đau thương? Ngực Jê-sus  ấy chỗ ta nương,  Yên ninh thường! </vt:lpstr>
      <vt:lpstr>4. Yên chăng, êm chăng khi cách khuất kẻ yêu thương? Nhờ Jê-sus  giữ cho đôi đường,  Yên lạ dường! </vt:lpstr>
      <vt:lpstr>5. Yên chăng, êm chăng  u ám bấy cảnh tương lai? Lòng duy biết có Chúa trên ngai, Yên vui hoài! </vt:lpstr>
      <vt:lpstr>6. Yên chăng, êm chăng sự chết phủ khắp ta nay? Jê-sus thắng, sức nó tan ngay, Yên vui rày! </vt:lpstr>
      <vt:lpstr>7. Yên thay, êm thay tranh chiến sắp dứt nay mai Ngài kêu ta đến nơi lạc đài, Yên ninh hoài!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34</cp:revision>
  <dcterms:created xsi:type="dcterms:W3CDTF">2018-01-22T13:58:03Z</dcterms:created>
  <dcterms:modified xsi:type="dcterms:W3CDTF">2018-11-08T04:36:46Z</dcterms:modified>
</cp:coreProperties>
</file>