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 id="2147483760" r:id="rId2"/>
  </p:sldMasterIdLst>
  <p:notesMasterIdLst>
    <p:notesMasterId r:id="rId24"/>
  </p:notesMasterIdLst>
  <p:sldIdLst>
    <p:sldId id="280" r:id="rId3"/>
    <p:sldId id="260" r:id="rId4"/>
    <p:sldId id="261" r:id="rId5"/>
    <p:sldId id="262" r:id="rId6"/>
    <p:sldId id="270" r:id="rId7"/>
    <p:sldId id="263" r:id="rId8"/>
    <p:sldId id="271" r:id="rId9"/>
    <p:sldId id="264" r:id="rId10"/>
    <p:sldId id="265" r:id="rId11"/>
    <p:sldId id="274" r:id="rId12"/>
    <p:sldId id="275" r:id="rId13"/>
    <p:sldId id="272" r:id="rId14"/>
    <p:sldId id="266" r:id="rId15"/>
    <p:sldId id="267" r:id="rId16"/>
    <p:sldId id="276" r:id="rId17"/>
    <p:sldId id="277" r:id="rId18"/>
    <p:sldId id="273" r:id="rId19"/>
    <p:sldId id="268" r:id="rId20"/>
    <p:sldId id="269" r:id="rId21"/>
    <p:sldId id="278" r:id="rId22"/>
    <p:sldId id="2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06" autoAdjust="0"/>
    <p:restoredTop sz="86573" autoAdjust="0"/>
  </p:normalViewPr>
  <p:slideViewPr>
    <p:cSldViewPr snapToGrid="0">
      <p:cViewPr varScale="1">
        <p:scale>
          <a:sx n="67" d="100"/>
          <a:sy n="67" d="100"/>
        </p:scale>
        <p:origin x="864" y="66"/>
      </p:cViewPr>
      <p:guideLst>
        <p:guide orient="horz" pos="2160"/>
        <p:guide pos="3840"/>
      </p:guideLst>
    </p:cSldViewPr>
  </p:slideViewPr>
  <p:outlineViewPr>
    <p:cViewPr>
      <p:scale>
        <a:sx n="33" d="100"/>
        <a:sy n="33" d="100"/>
      </p:scale>
      <p:origin x="0" y="-2886"/>
    </p:cViewPr>
  </p:outlin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17F45B-B83E-4125-A5B6-A17F88494500}" type="datetimeFigureOut">
              <a:rPr lang="en-US" smtClean="0"/>
              <a:t>11/8/2018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2C579-ABC5-4C15-B55D-5D77711891DF}" type="slidenum">
              <a:rPr lang="en-US" smtClean="0"/>
              <a:t>‹#›</a:t>
            </a:fld>
            <a:endParaRPr lang="en-US"/>
          </a:p>
        </p:txBody>
      </p:sp>
    </p:spTree>
    <p:extLst>
      <p:ext uri="{BB962C8B-B14F-4D97-AF65-F5344CB8AC3E}">
        <p14:creationId xmlns:p14="http://schemas.microsoft.com/office/powerpoint/2010/main" val="263667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325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4975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757635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5697248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rgbClr val="FFFF00"/>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6574591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830399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8557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4026529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8133127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4601639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638458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427892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35166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1489849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3287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2910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0895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1719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076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2821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61120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1.jpe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4027633"/>
      </p:ext>
    </p:extLst>
  </p:cSld>
  <p:clrMap bg1="lt1" tx1="dk1" bg2="lt2" tx2="dk2" accent1="accent1" accent2="accent2" accent3="accent3" accent4="accent4" accent5="accent5" accent6="accent6" hlink="hlink" folHlink="folHlink"/>
  <p:sldLayoutIdLst>
    <p:sldLayoutId id="2147483741" r:id="rId1"/>
    <p:sldLayoutId id="2147483754" r:id="rId2"/>
    <p:sldLayoutId id="2147483756" r:id="rId3"/>
    <p:sldLayoutId id="2147483743" r:id="rId4"/>
    <p:sldLayoutId id="2147483745" r:id="rId5"/>
    <p:sldLayoutId id="2147483757" r:id="rId6"/>
    <p:sldLayoutId id="2147483752" r:id="rId7"/>
    <p:sldLayoutId id="2147483758" r:id="rId8"/>
    <p:sldLayoutId id="2147483753" r:id="rId9"/>
    <p:sldLayoutId id="2147483759" r:id="rId10"/>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956971785"/>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Thánh</a:t>
            </a:r>
            <a:r>
              <a:rPr lang="en-US" dirty="0"/>
              <a:t> Ca 427</a:t>
            </a:r>
            <a:br>
              <a:rPr lang="en-US" dirty="0"/>
            </a:br>
            <a:r>
              <a:rPr lang="en-US" dirty="0"/>
              <a:t>NEO TÔI </a:t>
            </a:r>
            <a:r>
              <a:rPr lang="en-US" dirty="0" smtClean="0"/>
              <a:t>CHẮC,</a:t>
            </a:r>
            <a:br>
              <a:rPr lang="en-US" dirty="0" smtClean="0"/>
            </a:br>
            <a:r>
              <a:rPr lang="en-US" dirty="0" smtClean="0"/>
              <a:t>RẤT </a:t>
            </a:r>
            <a:r>
              <a:rPr lang="en-US" dirty="0"/>
              <a:t>CHẮC</a:t>
            </a:r>
          </a:p>
        </p:txBody>
      </p:sp>
    </p:spTree>
    <p:extLst>
      <p:ext uri="{BB962C8B-B14F-4D97-AF65-F5344CB8AC3E}">
        <p14:creationId xmlns:p14="http://schemas.microsoft.com/office/powerpoint/2010/main" val="1982844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Neo tôi chắc, rất chắc, chắc lắm, Bao giông tố khó thế đánh đắm, </a:t>
            </a:r>
            <a:r>
              <a:rPr lang="en-US" dirty="0"/>
              <a:t/>
            </a:r>
            <a:br>
              <a:rPr lang="en-US" dirty="0"/>
            </a:br>
            <a:r>
              <a:rPr lang="vi-VN" dirty="0"/>
              <a:t>Tuy thân bách nhỏ bé mong manh, </a:t>
            </a:r>
            <a:endParaRPr lang="en-US" dirty="0"/>
          </a:p>
        </p:txBody>
      </p:sp>
    </p:spTree>
    <p:extLst>
      <p:ext uri="{BB962C8B-B14F-4D97-AF65-F5344CB8AC3E}">
        <p14:creationId xmlns:p14="http://schemas.microsoft.com/office/powerpoint/2010/main" val="2539265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Font typeface="+mj-lt"/>
              <a:buNone/>
            </a:pPr>
            <a:r>
              <a:rPr lang="vi-VN" dirty="0"/>
              <a:t>Không trôi trác, </a:t>
            </a:r>
            <a:r>
              <a:rPr lang="en-US" dirty="0"/>
              <a:t/>
            </a:r>
            <a:br>
              <a:rPr lang="en-US" dirty="0"/>
            </a:br>
            <a:r>
              <a:rPr lang="vi-VN" dirty="0"/>
              <a:t>lắc chao chòng chành, Neo tôi chắc, chắc, chắc, chắc chắn an lành. </a:t>
            </a:r>
            <a:endParaRPr lang="en-US" dirty="0"/>
          </a:p>
        </p:txBody>
      </p:sp>
    </p:spTree>
    <p:extLst>
      <p:ext uri="{BB962C8B-B14F-4D97-AF65-F5344CB8AC3E}">
        <p14:creationId xmlns:p14="http://schemas.microsoft.com/office/powerpoint/2010/main" val="2671188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3. Khi giông tố xô </a:t>
            </a:r>
            <a:r>
              <a:rPr lang="en-US" dirty="0"/>
              <a:t/>
            </a:r>
            <a:br>
              <a:rPr lang="en-US" dirty="0"/>
            </a:br>
            <a:r>
              <a:rPr lang="vi-VN" dirty="0"/>
              <a:t>giạt thuyền tôi, </a:t>
            </a:r>
            <a:r>
              <a:rPr lang="en-US" dirty="0"/>
              <a:t/>
            </a:r>
            <a:br>
              <a:rPr lang="en-US" dirty="0"/>
            </a:br>
            <a:r>
              <a:rPr lang="vi-VN" dirty="0"/>
              <a:t>Neo thiêng giữ </a:t>
            </a:r>
            <a:r>
              <a:rPr lang="en-US" dirty="0"/>
              <a:t/>
            </a:r>
            <a:br>
              <a:rPr lang="en-US" dirty="0"/>
            </a:br>
            <a:r>
              <a:rPr lang="vi-VN" dirty="0"/>
              <a:t>chắc chắn chẳng trôi, </a:t>
            </a:r>
            <a:endParaRPr lang="en-US" dirty="0"/>
          </a:p>
        </p:txBody>
      </p:sp>
    </p:spTree>
    <p:extLst>
      <p:ext uri="{BB962C8B-B14F-4D97-AF65-F5344CB8AC3E}">
        <p14:creationId xmlns:p14="http://schemas.microsoft.com/office/powerpoint/2010/main" val="2215813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Font typeface="+mj-lt"/>
              <a:buNone/>
            </a:pPr>
            <a:r>
              <a:rPr lang="vi-VN" dirty="0"/>
              <a:t>Neo thiêng ấy </a:t>
            </a:r>
            <a:r>
              <a:rPr lang="en-US" dirty="0"/>
              <a:t/>
            </a:r>
            <a:br>
              <a:rPr lang="en-US" dirty="0"/>
            </a:br>
            <a:r>
              <a:rPr lang="vi-VN" dirty="0"/>
              <a:t>mắt không nhìn thấy, </a:t>
            </a:r>
            <a:r>
              <a:rPr lang="en-US" dirty="0"/>
              <a:t/>
            </a:r>
            <a:br>
              <a:rPr lang="en-US" dirty="0"/>
            </a:br>
            <a:r>
              <a:rPr lang="vi-VN" dirty="0"/>
              <a:t>Giữ chiếc bách </a:t>
            </a:r>
            <a:r>
              <a:rPr lang="en-US" dirty="0"/>
              <a:t/>
            </a:r>
            <a:br>
              <a:rPr lang="en-US" dirty="0"/>
            </a:br>
            <a:r>
              <a:rPr lang="vi-VN" dirty="0"/>
              <a:t>giữa dòng vững bấy, </a:t>
            </a:r>
            <a:endParaRPr lang="en-US" dirty="0"/>
          </a:p>
        </p:txBody>
      </p:sp>
    </p:spTree>
    <p:extLst>
      <p:ext uri="{BB962C8B-B14F-4D97-AF65-F5344CB8AC3E}">
        <p14:creationId xmlns:p14="http://schemas.microsoft.com/office/powerpoint/2010/main" val="1182177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Font typeface="+mj-lt"/>
              <a:buNone/>
            </a:pPr>
            <a:r>
              <a:rPr lang="vi-VN" dirty="0"/>
              <a:t>An nhiên lướt sóng gió, bão tố, Lướt đến khi sóng không còn</a:t>
            </a:r>
            <a:r>
              <a:rPr lang="en-US" dirty="0"/>
              <a:t> </a:t>
            </a:r>
            <a:r>
              <a:rPr lang="vi-VN" dirty="0"/>
              <a:t>nhô. </a:t>
            </a:r>
            <a:endParaRPr lang="en-US" dirty="0"/>
          </a:p>
        </p:txBody>
      </p:sp>
    </p:spTree>
    <p:extLst>
      <p:ext uri="{BB962C8B-B14F-4D97-AF65-F5344CB8AC3E}">
        <p14:creationId xmlns:p14="http://schemas.microsoft.com/office/powerpoint/2010/main" val="5971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Neo tôi chắc, rất chắc, chắc lắm, Bao giông tố khó thế đánh đắm, </a:t>
            </a:r>
            <a:r>
              <a:rPr lang="en-US" dirty="0"/>
              <a:t/>
            </a:r>
            <a:br>
              <a:rPr lang="en-US" dirty="0"/>
            </a:br>
            <a:r>
              <a:rPr lang="vi-VN" dirty="0"/>
              <a:t>Tuy thân bách nhỏ bé mong manh, </a:t>
            </a:r>
            <a:endParaRPr lang="en-US" dirty="0"/>
          </a:p>
        </p:txBody>
      </p:sp>
    </p:spTree>
    <p:extLst>
      <p:ext uri="{BB962C8B-B14F-4D97-AF65-F5344CB8AC3E}">
        <p14:creationId xmlns:p14="http://schemas.microsoft.com/office/powerpoint/2010/main" val="702805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Font typeface="+mj-lt"/>
              <a:buNone/>
            </a:pPr>
            <a:r>
              <a:rPr lang="vi-VN" dirty="0"/>
              <a:t>Không trôi trác, </a:t>
            </a:r>
            <a:r>
              <a:rPr lang="en-US" dirty="0"/>
              <a:t/>
            </a:r>
            <a:br>
              <a:rPr lang="en-US" dirty="0"/>
            </a:br>
            <a:r>
              <a:rPr lang="vi-VN" dirty="0"/>
              <a:t>lắc chao chòng chành, Neo tôi chắc, chắc, chắc, chắc chắn an lành. </a:t>
            </a:r>
            <a:endParaRPr lang="en-US" dirty="0"/>
          </a:p>
        </p:txBody>
      </p:sp>
    </p:spTree>
    <p:extLst>
      <p:ext uri="{BB962C8B-B14F-4D97-AF65-F5344CB8AC3E}">
        <p14:creationId xmlns:p14="http://schemas.microsoft.com/office/powerpoint/2010/main" val="2359466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4. Bao ren rối đang </a:t>
            </a:r>
            <a:r>
              <a:rPr lang="en-US" dirty="0"/>
              <a:t/>
            </a:r>
            <a:br>
              <a:rPr lang="en-US" dirty="0"/>
            </a:br>
            <a:r>
              <a:rPr lang="vi-VN" dirty="0"/>
              <a:t>trùm bọc tôi, </a:t>
            </a:r>
            <a:r>
              <a:rPr lang="en-US" dirty="0"/>
              <a:t/>
            </a:r>
            <a:br>
              <a:rPr lang="en-US" dirty="0"/>
            </a:br>
            <a:r>
              <a:rPr lang="vi-VN" dirty="0"/>
              <a:t>Cơn bi đát lướt đến </a:t>
            </a:r>
            <a:r>
              <a:rPr lang="en-US" dirty="0"/>
              <a:t/>
            </a:r>
            <a:br>
              <a:rPr lang="en-US" dirty="0"/>
            </a:br>
            <a:r>
              <a:rPr lang="vi-VN" dirty="0"/>
              <a:t>cuốn lôi, </a:t>
            </a:r>
            <a:endParaRPr lang="en-US" dirty="0"/>
          </a:p>
        </p:txBody>
      </p:sp>
    </p:spTree>
    <p:extLst>
      <p:ext uri="{BB962C8B-B14F-4D97-AF65-F5344CB8AC3E}">
        <p14:creationId xmlns:p14="http://schemas.microsoft.com/office/powerpoint/2010/main" val="20764939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Cơn giông tố khiến </a:t>
            </a:r>
            <a:r>
              <a:rPr lang="en-US" dirty="0"/>
              <a:t/>
            </a:r>
            <a:br>
              <a:rPr lang="en-US" dirty="0"/>
            </a:br>
            <a:r>
              <a:rPr lang="vi-VN" dirty="0"/>
              <a:t>ban ngày tối, </a:t>
            </a:r>
            <a:r>
              <a:rPr lang="en-US" dirty="0"/>
              <a:t/>
            </a:r>
            <a:br>
              <a:rPr lang="en-US" dirty="0"/>
            </a:br>
            <a:r>
              <a:rPr lang="vi-VN" dirty="0"/>
              <a:t>Đứa cám dỗ lắm lời </a:t>
            </a:r>
            <a:r>
              <a:rPr lang="en-US" dirty="0"/>
              <a:t/>
            </a:r>
            <a:br>
              <a:rPr lang="en-US" dirty="0"/>
            </a:br>
            <a:r>
              <a:rPr lang="vi-VN" dirty="0"/>
              <a:t>phỉnh dối, </a:t>
            </a:r>
            <a:endParaRPr lang="en-US" dirty="0"/>
          </a:p>
        </p:txBody>
      </p:sp>
    </p:spTree>
    <p:extLst>
      <p:ext uri="{BB962C8B-B14F-4D97-AF65-F5344CB8AC3E}">
        <p14:creationId xmlns:p14="http://schemas.microsoft.com/office/powerpoint/2010/main" val="34564842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Tôi luôn đứng vững </a:t>
            </a:r>
            <a:r>
              <a:rPr lang="en-US" dirty="0"/>
              <a:t/>
            </a:r>
            <a:br>
              <a:rPr lang="en-US" dirty="0"/>
            </a:br>
            <a:r>
              <a:rPr lang="vi-VN" dirty="0"/>
              <a:t>bởi Đá Khối, </a:t>
            </a:r>
            <a:r>
              <a:rPr lang="en-US" dirty="0"/>
              <a:t/>
            </a:r>
            <a:br>
              <a:rPr lang="en-US" dirty="0"/>
            </a:br>
            <a:r>
              <a:rPr lang="vi-VN" dirty="0"/>
              <a:t>Ấy chính neo giữ thân, hồn tôi. </a:t>
            </a:r>
            <a:endParaRPr lang="en-US" dirty="0"/>
          </a:p>
        </p:txBody>
      </p:sp>
    </p:spTree>
    <p:extLst>
      <p:ext uri="{BB962C8B-B14F-4D97-AF65-F5344CB8AC3E}">
        <p14:creationId xmlns:p14="http://schemas.microsoft.com/office/powerpoint/2010/main" val="2705903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Font typeface="+mj-lt"/>
              <a:buNone/>
            </a:pPr>
            <a:r>
              <a:rPr lang="en-US" dirty="0"/>
              <a:t>1. </a:t>
            </a:r>
            <a:r>
              <a:rPr lang="vi-VN" dirty="0"/>
              <a:t>Tuy giông tố xô </a:t>
            </a:r>
            <a:r>
              <a:rPr lang="en-US" dirty="0"/>
              <a:t/>
            </a:r>
            <a:br>
              <a:rPr lang="en-US" dirty="0"/>
            </a:br>
            <a:r>
              <a:rPr lang="vi-VN" dirty="0"/>
              <a:t>hồn mạnh thay, </a:t>
            </a:r>
            <a:r>
              <a:rPr lang="en-US" dirty="0"/>
              <a:t/>
            </a:r>
            <a:br>
              <a:rPr lang="en-US" dirty="0"/>
            </a:br>
            <a:r>
              <a:rPr lang="vi-VN" dirty="0"/>
              <a:t>Sa-tan tức muốn </a:t>
            </a:r>
            <a:r>
              <a:rPr lang="en-US" dirty="0"/>
              <a:t/>
            </a:r>
            <a:br>
              <a:rPr lang="en-US" dirty="0"/>
            </a:br>
            <a:r>
              <a:rPr lang="vi-VN" dirty="0"/>
              <a:t>cắn nuốt ngay, </a:t>
            </a:r>
          </a:p>
        </p:txBody>
      </p:sp>
    </p:spTree>
    <p:extLst>
      <p:ext uri="{BB962C8B-B14F-4D97-AF65-F5344CB8AC3E}">
        <p14:creationId xmlns:p14="http://schemas.microsoft.com/office/powerpoint/2010/main" val="24262678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Neo tôi chắc, rất chắc, chắc lắm, Bao giông tố khó thế đánh đắm, </a:t>
            </a:r>
            <a:r>
              <a:rPr lang="en-US" dirty="0"/>
              <a:t/>
            </a:r>
            <a:br>
              <a:rPr lang="en-US" dirty="0"/>
            </a:br>
            <a:r>
              <a:rPr lang="vi-VN" dirty="0"/>
              <a:t>Tuy thân bách nhỏ bé mong manh, </a:t>
            </a:r>
            <a:endParaRPr lang="en-US" dirty="0"/>
          </a:p>
        </p:txBody>
      </p:sp>
    </p:spTree>
    <p:extLst>
      <p:ext uri="{BB962C8B-B14F-4D97-AF65-F5344CB8AC3E}">
        <p14:creationId xmlns:p14="http://schemas.microsoft.com/office/powerpoint/2010/main" val="16578200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Font typeface="+mj-lt"/>
              <a:buNone/>
            </a:pPr>
            <a:r>
              <a:rPr lang="vi-VN" dirty="0"/>
              <a:t>Không trôi trác, </a:t>
            </a:r>
            <a:r>
              <a:rPr lang="en-US" dirty="0"/>
              <a:t/>
            </a:r>
            <a:br>
              <a:rPr lang="en-US" dirty="0"/>
            </a:br>
            <a:r>
              <a:rPr lang="vi-VN" dirty="0"/>
              <a:t>lắc chao chòng chành, Neo tôi chắc, chắc, chắc, chắc chắn an lành. </a:t>
            </a:r>
            <a:endParaRPr lang="en-US" dirty="0"/>
          </a:p>
        </p:txBody>
      </p:sp>
    </p:spTree>
    <p:extLst>
      <p:ext uri="{BB962C8B-B14F-4D97-AF65-F5344CB8AC3E}">
        <p14:creationId xmlns:p14="http://schemas.microsoft.com/office/powerpoint/2010/main" val="3292275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Font typeface="+mj-lt"/>
              <a:buNone/>
            </a:pPr>
            <a:r>
              <a:rPr lang="vi-VN" dirty="0"/>
              <a:t>Nương trong Chúa chí tôi nào rúng, Dẫu sóng gió thét gầm hiếp húng, </a:t>
            </a:r>
            <a:endParaRPr lang="en-US" dirty="0"/>
          </a:p>
        </p:txBody>
      </p:sp>
    </p:spTree>
    <p:extLst>
      <p:ext uri="{BB962C8B-B14F-4D97-AF65-F5344CB8AC3E}">
        <p14:creationId xmlns:p14="http://schemas.microsoft.com/office/powerpoint/2010/main" val="1938010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Font typeface="+mj-lt"/>
              <a:buNone/>
            </a:pPr>
            <a:r>
              <a:rPr lang="vi-VN" dirty="0"/>
              <a:t>Neo tôi chắc </a:t>
            </a:r>
            <a:r>
              <a:rPr lang="en-US" dirty="0"/>
              <a:t/>
            </a:r>
            <a:br>
              <a:rPr lang="en-US" dirty="0"/>
            </a:br>
            <a:r>
              <a:rPr lang="vi-VN" dirty="0"/>
              <a:t>thật an ninh bấy, </a:t>
            </a:r>
            <a:r>
              <a:rPr lang="en-US" dirty="0"/>
              <a:t/>
            </a:r>
            <a:br>
              <a:rPr lang="en-US" dirty="0"/>
            </a:br>
            <a:r>
              <a:rPr lang="vi-VN" dirty="0"/>
              <a:t>Quyết cứ neo vững </a:t>
            </a:r>
            <a:r>
              <a:rPr lang="en-US" dirty="0"/>
              <a:t/>
            </a:r>
            <a:br>
              <a:rPr lang="en-US" dirty="0"/>
            </a:br>
            <a:r>
              <a:rPr lang="vi-VN" dirty="0"/>
              <a:t>tâm hồn đây. </a:t>
            </a:r>
            <a:endParaRPr lang="en-US" dirty="0"/>
          </a:p>
        </p:txBody>
      </p:sp>
    </p:spTree>
    <p:extLst>
      <p:ext uri="{BB962C8B-B14F-4D97-AF65-F5344CB8AC3E}">
        <p14:creationId xmlns:p14="http://schemas.microsoft.com/office/powerpoint/2010/main" val="2197067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Neo tôi chắc, rất chắc, chắc lắm, Bao giông tố khó thế đánh đắm, </a:t>
            </a:r>
            <a:r>
              <a:rPr lang="en-US" dirty="0"/>
              <a:t/>
            </a:r>
            <a:br>
              <a:rPr lang="en-US" dirty="0"/>
            </a:br>
            <a:r>
              <a:rPr lang="vi-VN" dirty="0"/>
              <a:t>Tuy thân bách nhỏ bé mong manh, </a:t>
            </a:r>
            <a:endParaRPr lang="en-US" dirty="0"/>
          </a:p>
        </p:txBody>
      </p:sp>
    </p:spTree>
    <p:extLst>
      <p:ext uri="{BB962C8B-B14F-4D97-AF65-F5344CB8AC3E}">
        <p14:creationId xmlns:p14="http://schemas.microsoft.com/office/powerpoint/2010/main" val="206121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Font typeface="+mj-lt"/>
              <a:buNone/>
            </a:pPr>
            <a:r>
              <a:rPr lang="vi-VN" dirty="0"/>
              <a:t>Không trôi trác, </a:t>
            </a:r>
            <a:r>
              <a:rPr lang="en-US" dirty="0"/>
              <a:t/>
            </a:r>
            <a:br>
              <a:rPr lang="en-US" dirty="0"/>
            </a:br>
            <a:r>
              <a:rPr lang="vi-VN" dirty="0"/>
              <a:t>lắc chao chòng chành, Neo tôi chắc, chắc, chắc, chắc chắn an lành. </a:t>
            </a:r>
            <a:endParaRPr lang="en-US" dirty="0"/>
          </a:p>
        </p:txBody>
      </p:sp>
    </p:spTree>
    <p:extLst>
      <p:ext uri="{BB962C8B-B14F-4D97-AF65-F5344CB8AC3E}">
        <p14:creationId xmlns:p14="http://schemas.microsoft.com/office/powerpoint/2010/main" val="2221631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2. Bao tai ách đang </a:t>
            </a:r>
            <a:r>
              <a:rPr lang="en-US" dirty="0"/>
              <a:t/>
            </a:r>
            <a:br>
              <a:rPr lang="en-US" dirty="0"/>
            </a:br>
            <a:r>
              <a:rPr lang="vi-VN" dirty="0"/>
              <a:t>dồi dập tôi, </a:t>
            </a:r>
            <a:r>
              <a:rPr lang="en-US" dirty="0"/>
              <a:t/>
            </a:r>
            <a:br>
              <a:rPr lang="en-US" dirty="0"/>
            </a:br>
            <a:r>
              <a:rPr lang="vi-VN" dirty="0"/>
              <a:t>Như cơn sóng dưới </a:t>
            </a:r>
            <a:r>
              <a:rPr lang="en-US" dirty="0"/>
              <a:t/>
            </a:r>
            <a:br>
              <a:rPr lang="en-US" dirty="0"/>
            </a:br>
            <a:r>
              <a:rPr lang="vi-VN" dirty="0"/>
              <a:t>đáy biển sôi, </a:t>
            </a:r>
            <a:endParaRPr lang="en-US" dirty="0"/>
          </a:p>
        </p:txBody>
      </p:sp>
    </p:spTree>
    <p:extLst>
      <p:ext uri="{BB962C8B-B14F-4D97-AF65-F5344CB8AC3E}">
        <p14:creationId xmlns:p14="http://schemas.microsoft.com/office/powerpoint/2010/main" val="2117701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Font typeface="+mj-lt"/>
              <a:buNone/>
            </a:pPr>
            <a:r>
              <a:rPr lang="vi-VN" dirty="0"/>
              <a:t>Mây muôn thớt kéo lên </a:t>
            </a:r>
            <a:r>
              <a:rPr lang="en-US" dirty="0"/>
              <a:t/>
            </a:r>
            <a:br>
              <a:rPr lang="en-US" dirty="0"/>
            </a:br>
            <a:r>
              <a:rPr lang="vi-VN" dirty="0"/>
              <a:t>mù tối, Sức gió cuốn nước trào khắp lối, </a:t>
            </a:r>
            <a:endParaRPr lang="en-US" dirty="0"/>
          </a:p>
        </p:txBody>
      </p:sp>
    </p:spTree>
    <p:extLst>
      <p:ext uri="{BB962C8B-B14F-4D97-AF65-F5344CB8AC3E}">
        <p14:creationId xmlns:p14="http://schemas.microsoft.com/office/powerpoint/2010/main" val="4293569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Font typeface="+mj-lt"/>
              <a:buNone/>
            </a:pPr>
            <a:r>
              <a:rPr lang="vi-VN" dirty="0"/>
              <a:t>Tôi không núng dẫu </a:t>
            </a:r>
            <a:r>
              <a:rPr lang="en-US" dirty="0"/>
              <a:t/>
            </a:r>
            <a:br>
              <a:rPr lang="en-US" dirty="0"/>
            </a:br>
            <a:r>
              <a:rPr lang="vi-VN" dirty="0"/>
              <a:t>giữa cảnh khó, </a:t>
            </a:r>
            <a:r>
              <a:rPr lang="en-US" dirty="0"/>
              <a:t/>
            </a:r>
            <a:br>
              <a:rPr lang="en-US" dirty="0"/>
            </a:br>
            <a:r>
              <a:rPr lang="vi-VN" dirty="0"/>
              <a:t>Đá lớn neo chắc </a:t>
            </a:r>
            <a:r>
              <a:rPr lang="en-US" dirty="0"/>
              <a:t/>
            </a:r>
            <a:br>
              <a:rPr lang="en-US" dirty="0"/>
            </a:br>
            <a:r>
              <a:rPr lang="vi-VN" dirty="0"/>
              <a:t>không cần lo. </a:t>
            </a:r>
            <a:endParaRPr lang="en-US" dirty="0"/>
          </a:p>
        </p:txBody>
      </p:sp>
    </p:spTree>
    <p:extLst>
      <p:ext uri="{BB962C8B-B14F-4D97-AF65-F5344CB8AC3E}">
        <p14:creationId xmlns:p14="http://schemas.microsoft.com/office/powerpoint/2010/main" val="3765508433"/>
      </p:ext>
    </p:extLst>
  </p:cSld>
  <p:clrMapOvr>
    <a:masterClrMapping/>
  </p:clrMapOvr>
</p:sld>
</file>

<file path=ppt/theme/theme1.xml><?xml version="1.0" encoding="utf-8"?>
<a:theme xmlns:a="http://schemas.openxmlformats.org/drawingml/2006/main" name="faithstocks-template-powerpoint-00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5C834B2-4A3E-49F7-9EB5-908E626B4A0E}" vid="{6886AF0C-C0C5-4004-8430-67B367CF969C}"/>
    </a:ext>
  </a:extLst>
</a:theme>
</file>

<file path=ppt/theme/theme2.xml><?xml version="1.0" encoding="utf-8"?>
<a:theme xmlns:a="http://schemas.openxmlformats.org/drawingml/2006/main" name="Presentation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ocument Themes.potx" id="{6A44481B-8EE0-4478-8270-5C7A3D7973D1}" vid="{BC5D5854-44EB-413B-9822-CB9A1AE0F1A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faithstocks-template-powerpoint-001</Template>
  <TotalTime>616</TotalTime>
  <Words>171</Words>
  <Application>Microsoft Office PowerPoint</Application>
  <PresentationFormat>Widescreen</PresentationFormat>
  <Paragraphs>21</Paragraphs>
  <Slides>21</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21</vt:i4>
      </vt:variant>
    </vt:vector>
  </HeadingPairs>
  <TitlesOfParts>
    <vt:vector size="25" baseType="lpstr">
      <vt:lpstr>Arial</vt:lpstr>
      <vt:lpstr>Calibri</vt:lpstr>
      <vt:lpstr>faithstocks-template-powerpoint-001</vt:lpstr>
      <vt:lpstr>Presentation1</vt:lpstr>
      <vt:lpstr>Thánh Ca 427 NEO TÔI CHẮC, RẤT CHẮC</vt:lpstr>
      <vt:lpstr>1. Tuy giông tố xô  hồn mạnh thay,  Sa-tan tức muốn  cắn nuốt ngay, </vt:lpstr>
      <vt:lpstr>Nương trong Chúa chí tôi nào rúng, Dẫu sóng gió thét gầm hiếp húng, </vt:lpstr>
      <vt:lpstr>Neo tôi chắc  thật an ninh bấy,  Quyết cứ neo vững  tâm hồn đây. </vt:lpstr>
      <vt:lpstr>Neo tôi chắc, rất chắc, chắc lắm, Bao giông tố khó thế đánh đắm,  Tuy thân bách nhỏ bé mong manh, </vt:lpstr>
      <vt:lpstr>Không trôi trác,  lắc chao chòng chành, Neo tôi chắc, chắc, chắc, chắc chắn an lành. </vt:lpstr>
      <vt:lpstr>2. Bao tai ách đang  dồi dập tôi,  Như cơn sóng dưới  đáy biển sôi, </vt:lpstr>
      <vt:lpstr>Mây muôn thớt kéo lên  mù tối, Sức gió cuốn nước trào khắp lối, </vt:lpstr>
      <vt:lpstr>Tôi không núng dẫu  giữa cảnh khó,  Đá lớn neo chắc  không cần lo. </vt:lpstr>
      <vt:lpstr>Neo tôi chắc, rất chắc, chắc lắm, Bao giông tố khó thế đánh đắm,  Tuy thân bách nhỏ bé mong manh, </vt:lpstr>
      <vt:lpstr>Không trôi trác,  lắc chao chòng chành, Neo tôi chắc, chắc, chắc, chắc chắn an lành. </vt:lpstr>
      <vt:lpstr>3. Khi giông tố xô  giạt thuyền tôi,  Neo thiêng giữ  chắc chắn chẳng trôi, </vt:lpstr>
      <vt:lpstr>Neo thiêng ấy  mắt không nhìn thấy,  Giữ chiếc bách  giữa dòng vững bấy, </vt:lpstr>
      <vt:lpstr>An nhiên lướt sóng gió, bão tố, Lướt đến khi sóng không còn nhô. </vt:lpstr>
      <vt:lpstr>Neo tôi chắc, rất chắc, chắc lắm, Bao giông tố khó thế đánh đắm,  Tuy thân bách nhỏ bé mong manh, </vt:lpstr>
      <vt:lpstr>Không trôi trác,  lắc chao chòng chành, Neo tôi chắc, chắc, chắc, chắc chắn an lành. </vt:lpstr>
      <vt:lpstr>4. Bao ren rối đang  trùm bọc tôi,  Cơn bi đát lướt đến  cuốn lôi, </vt:lpstr>
      <vt:lpstr>Cơn giông tố khiến  ban ngày tối,  Đứa cám dỗ lắm lời  phỉnh dối, </vt:lpstr>
      <vt:lpstr>Tôi luôn đứng vững  bởi Đá Khối,  Ấy chính neo giữ thân, hồn tôi. </vt:lpstr>
      <vt:lpstr>Neo tôi chắc, rất chắc, chắc lắm, Bao giông tố khó thế đánh đắm,  Tuy thân bách nhỏ bé mong manh, </vt:lpstr>
      <vt:lpstr>Không trôi trác,  lắc chao chòng chành, Neo tôi chắc, chắc, chắc, chắc chắn an lành. </vt:lpstr>
    </vt:vector>
  </TitlesOfParts>
  <Company>ASI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TC 092 - Ta Hy Sinh Vì Con Hết   Thánh Ca 92 Ta Hy Sinh Vì Con Hết  1. Ta hy sinh vì con hết, huyết tuôn tim nầy tan tành, đem con ra từ nơi chết, chuộc tội đặng con lại sanh;   Ta đã phó tánh mạng cho con rồi, phó chi cho ta, con ôi?  Ta đã phó tánh mạng cho con rồi, phó chi cho ta, con ôi?  2. Nơi Cha Ta ngự đẹp đẽ,  ngôi Ta sang trọng vô cùng, nhưng Ta vui lòng lâm thế, đê hèn, buồn thảm, hư không;   Ta đã bỏ hết vì con kia rồi, bỏ chi cho Ta, con ôi?  Ta đã bỏ hết vì con kia rồi,  bỏ chi cho Ta, con ôi?  3. Thương con Ta chịu đau khổ, trí con đâu kịp suy lường, đem con lên từ âm phủ, thân nầy chịu bao  đau thương;   Ta đã gánh hết vì con kia rồi, gánh chi cho Ta, con ôi? Ta đã gánh hết vì con kia rồi, gánh chi cho Ta, con ôi?  Thánh Ca 92 Ta Hy Sinh Vì Con Hết  4. Ta vui xa lìa thiên quốc, giáng sanh đem đầy ơn hồng. Yêu thương, tha tội, ban phước, hoàn toàn đều ban nhưng không.   Ta phó hết bửu vật cho con rồi, đem chi cho Ta, con ôi? Ta phó hết bửu vật cho con rồi, đem chi cho Ta, con ôi?</dc:title>
  <dc:creator>Phan Minh Vinh An; Ha Le</dc:creator>
  <cp:lastModifiedBy>An Phan</cp:lastModifiedBy>
  <cp:revision>36</cp:revision>
  <dcterms:created xsi:type="dcterms:W3CDTF">2018-01-22T13:58:03Z</dcterms:created>
  <dcterms:modified xsi:type="dcterms:W3CDTF">2018-11-08T04:36:25Z</dcterms:modified>
</cp:coreProperties>
</file>