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3"/>
  </p:notesMasterIdLst>
  <p:sldIdLst>
    <p:sldId id="272" r:id="rId3"/>
    <p:sldId id="260" r:id="rId4"/>
    <p:sldId id="266" r:id="rId5"/>
    <p:sldId id="261" r:id="rId6"/>
    <p:sldId id="262" r:id="rId7"/>
    <p:sldId id="268" r:id="rId8"/>
    <p:sldId id="270" r:id="rId9"/>
    <p:sldId id="264"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5894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4938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21397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42031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12610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367612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73319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529058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8168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9703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83515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4500397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428</a:t>
            </a:r>
            <a:br>
              <a:rPr lang="en-US" dirty="0"/>
            </a:br>
            <a:r>
              <a:rPr lang="en-US" dirty="0"/>
              <a:t>NGUYỆN NGÀI NHỚ TÔI</a:t>
            </a:r>
          </a:p>
        </p:txBody>
      </p:sp>
    </p:spTree>
    <p:extLst>
      <p:ext uri="{BB962C8B-B14F-4D97-AF65-F5344CB8AC3E}">
        <p14:creationId xmlns:p14="http://schemas.microsoft.com/office/powerpoint/2010/main" val="2380813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Thần Toàn năng hỡi! </a:t>
            </a:r>
            <a:r>
              <a:rPr lang="en-US" dirty="0"/>
              <a:t/>
            </a:r>
            <a:br>
              <a:rPr lang="en-US" dirty="0"/>
            </a:br>
            <a:r>
              <a:rPr lang="vi-VN" dirty="0"/>
              <a:t>Nghe tôi hội nầy, </a:t>
            </a:r>
            <a:r>
              <a:rPr lang="en-US" dirty="0"/>
              <a:t/>
            </a:r>
            <a:br>
              <a:rPr lang="en-US" dirty="0"/>
            </a:br>
            <a:r>
              <a:rPr lang="vi-VN" dirty="0"/>
              <a:t>Xin Chúa nhớ đến tôi nguy ngập đây. </a:t>
            </a:r>
            <a:endParaRPr lang="en-US" dirty="0"/>
          </a:p>
        </p:txBody>
      </p:sp>
    </p:spTree>
    <p:extLst>
      <p:ext uri="{BB962C8B-B14F-4D97-AF65-F5344CB8AC3E}">
        <p14:creationId xmlns:p14="http://schemas.microsoft.com/office/powerpoint/2010/main" val="134215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en-US" dirty="0"/>
              <a:t>1. </a:t>
            </a:r>
            <a:r>
              <a:rPr lang="vi-VN" dirty="0"/>
              <a:t>Khi trận giông tố </a:t>
            </a:r>
            <a:r>
              <a:rPr lang="en-US" dirty="0"/>
              <a:t/>
            </a:r>
            <a:br>
              <a:rPr lang="en-US" dirty="0"/>
            </a:br>
            <a:r>
              <a:rPr lang="vi-VN" dirty="0"/>
              <a:t>bủa cuốn tôi, Hồi mình tôi gác cảnh lẻ loi,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Khi ngọn lửa ác cháy </a:t>
            </a:r>
            <a:r>
              <a:rPr lang="en-US" dirty="0"/>
              <a:t/>
            </a:r>
            <a:br>
              <a:rPr lang="en-US" dirty="0"/>
            </a:br>
            <a:r>
              <a:rPr lang="vi-VN" dirty="0"/>
              <a:t>bốn bên, Trong cơn bao cảm dỗ dấy lên. </a:t>
            </a:r>
            <a:endParaRPr lang="en-US" dirty="0"/>
          </a:p>
        </p:txBody>
      </p:sp>
    </p:spTree>
    <p:extLst>
      <p:ext uri="{BB962C8B-B14F-4D97-AF65-F5344CB8AC3E}">
        <p14:creationId xmlns:p14="http://schemas.microsoft.com/office/powerpoint/2010/main" val="299811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Thần Toàn năng hỡi! </a:t>
            </a:r>
            <a:r>
              <a:rPr lang="en-US" dirty="0"/>
              <a:t/>
            </a:r>
            <a:br>
              <a:rPr lang="en-US" dirty="0"/>
            </a:br>
            <a:r>
              <a:rPr lang="vi-VN" dirty="0"/>
              <a:t>Nghe tôi hội nầy, </a:t>
            </a:r>
            <a:r>
              <a:rPr lang="en-US" dirty="0"/>
              <a:t/>
            </a:r>
            <a:br>
              <a:rPr lang="en-US" dirty="0"/>
            </a:br>
            <a:r>
              <a:rPr lang="vi-VN" dirty="0"/>
              <a:t>Xin Chúa nhớ đến tôi nguy ngập đây. </a:t>
            </a:r>
            <a:endParaRPr lang="en-US" dirty="0"/>
          </a:p>
        </p:txBody>
      </p:sp>
    </p:spTree>
    <p:extLst>
      <p:ext uri="{BB962C8B-B14F-4D97-AF65-F5344CB8AC3E}">
        <p14:creationId xmlns:p14="http://schemas.microsoft.com/office/powerpoint/2010/main" val="4180997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2. Khi vượt qua giữa biển khổ nay, Nguyền Ngài ngăn sóng cuốn, gió ly, </a:t>
            </a:r>
            <a:endParaRPr lang="en-US" dirty="0"/>
          </a:p>
        </p:txBody>
      </p:sp>
    </p:spTree>
    <p:extLst>
      <p:ext uri="{BB962C8B-B14F-4D97-AF65-F5344CB8AC3E}">
        <p14:creationId xmlns:p14="http://schemas.microsoft.com/office/powerpoint/2010/main" val="3659289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Lúc đầy kinh khiếp </a:t>
            </a:r>
            <a:r>
              <a:rPr lang="en-US" dirty="0"/>
              <a:t/>
            </a:r>
            <a:br>
              <a:rPr lang="en-US" dirty="0"/>
            </a:br>
            <a:r>
              <a:rPr lang="vi-VN" dirty="0"/>
              <a:t>giữa hiểm nguy, Khi sắp đắm dưới đáy thống bi. </a:t>
            </a:r>
            <a:endParaRPr lang="en-US" dirty="0"/>
          </a:p>
        </p:txBody>
      </p:sp>
    </p:spTree>
    <p:extLst>
      <p:ext uri="{BB962C8B-B14F-4D97-AF65-F5344CB8AC3E}">
        <p14:creationId xmlns:p14="http://schemas.microsoft.com/office/powerpoint/2010/main" val="199937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Thần Toàn năng hỡi! </a:t>
            </a:r>
            <a:r>
              <a:rPr lang="en-US" dirty="0"/>
              <a:t/>
            </a:r>
            <a:br>
              <a:rPr lang="en-US" dirty="0"/>
            </a:br>
            <a:r>
              <a:rPr lang="vi-VN" dirty="0"/>
              <a:t>Nghe tôi hội nầy, </a:t>
            </a:r>
            <a:r>
              <a:rPr lang="en-US" dirty="0"/>
              <a:t/>
            </a:r>
            <a:br>
              <a:rPr lang="en-US" dirty="0"/>
            </a:br>
            <a:r>
              <a:rPr lang="vi-VN" dirty="0"/>
              <a:t>Xin Chúa nhớ đến tôi nguy ngập đây. </a:t>
            </a:r>
            <a:endParaRPr lang="en-US" dirty="0"/>
          </a:p>
        </p:txBody>
      </p:sp>
    </p:spTree>
    <p:extLst>
      <p:ext uri="{BB962C8B-B14F-4D97-AF65-F5344CB8AC3E}">
        <p14:creationId xmlns:p14="http://schemas.microsoft.com/office/powerpoint/2010/main" val="3213021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3. Khi lượn gian ác </a:t>
            </a:r>
            <a:r>
              <a:rPr lang="en-US" dirty="0"/>
              <a:t/>
            </a:r>
            <a:br>
              <a:rPr lang="en-US" dirty="0"/>
            </a:br>
            <a:r>
              <a:rPr lang="vi-VN" dirty="0"/>
              <a:t>hãm áp tôi, Luồng sầu đen tối sắp cuốn lôi, </a:t>
            </a:r>
            <a:endParaRPr lang="en-US" dirty="0"/>
          </a:p>
        </p:txBody>
      </p:sp>
    </p:spTree>
    <p:extLst>
      <p:ext uri="{BB962C8B-B14F-4D97-AF65-F5344CB8AC3E}">
        <p14:creationId xmlns:p14="http://schemas.microsoft.com/office/powerpoint/2010/main" val="345322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Giữa đời hay chết, </a:t>
            </a:r>
            <a:r>
              <a:rPr lang="en-US" dirty="0"/>
              <a:t/>
            </a:r>
            <a:br>
              <a:rPr lang="en-US" dirty="0"/>
            </a:br>
            <a:r>
              <a:rPr lang="vi-VN" dirty="0"/>
              <a:t>cảnh thảm thương, Khi tôi bước đến cửa tử vương. </a:t>
            </a:r>
            <a:endParaRPr lang="en-US" dirty="0"/>
          </a:p>
        </p:txBody>
      </p:sp>
    </p:spTree>
    <p:extLst>
      <p:ext uri="{BB962C8B-B14F-4D97-AF65-F5344CB8AC3E}">
        <p14:creationId xmlns:p14="http://schemas.microsoft.com/office/powerpoint/2010/main" val="259858540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620</TotalTime>
  <Words>63</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faithstocks-template-powerpoint-001</vt:lpstr>
      <vt:lpstr>Presentation1</vt:lpstr>
      <vt:lpstr>Thánh Ca 428 NGUYỆN NGÀI NHỚ TÔI</vt:lpstr>
      <vt:lpstr>1. Khi trận giông tố  bủa cuốn tôi, Hồi mình tôi gác cảnh lẻ loi, </vt:lpstr>
      <vt:lpstr>Khi ngọn lửa ác cháy  bốn bên, Trong cơn bao cảm dỗ dấy lên. </vt:lpstr>
      <vt:lpstr>Thần Toàn năng hỡi!  Nghe tôi hội nầy,  Xin Chúa nhớ đến tôi nguy ngập đây. </vt:lpstr>
      <vt:lpstr>2. Khi vượt qua giữa biển khổ nay, Nguyền Ngài ngăn sóng cuốn, gió ly, </vt:lpstr>
      <vt:lpstr>Lúc đầy kinh khiếp  giữa hiểm nguy, Khi sắp đắm dưới đáy thống bi. </vt:lpstr>
      <vt:lpstr>Thần Toàn năng hỡi!  Nghe tôi hội nầy,  Xin Chúa nhớ đến tôi nguy ngập đây. </vt:lpstr>
      <vt:lpstr>3. Khi lượn gian ác  hãm áp tôi, Luồng sầu đen tối sắp cuốn lôi, </vt:lpstr>
      <vt:lpstr>Giữa đời hay chết,  cảnh thảm thương, Khi tôi bước đến cửa tử vương. </vt:lpstr>
      <vt:lpstr>Thần Toàn năng hỡi!  Nghe tôi hội nầy,  Xin Chúa nhớ đến tôi nguy ngập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37</cp:revision>
  <dcterms:created xsi:type="dcterms:W3CDTF">2018-01-22T13:58:03Z</dcterms:created>
  <dcterms:modified xsi:type="dcterms:W3CDTF">2018-11-08T04:36:11Z</dcterms:modified>
</cp:coreProperties>
</file>