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0" r:id="rId2"/>
  </p:sldMasterIdLst>
  <p:notesMasterIdLst>
    <p:notesMasterId r:id="rId24"/>
  </p:notesMasterIdLst>
  <p:sldIdLst>
    <p:sldId id="282" r:id="rId3"/>
    <p:sldId id="260" r:id="rId4"/>
    <p:sldId id="267" r:id="rId5"/>
    <p:sldId id="261" r:id="rId6"/>
    <p:sldId id="268" r:id="rId7"/>
    <p:sldId id="262" r:id="rId8"/>
    <p:sldId id="269" r:id="rId9"/>
    <p:sldId id="273" r:id="rId10"/>
    <p:sldId id="274" r:id="rId11"/>
    <p:sldId id="264" r:id="rId12"/>
    <p:sldId id="270" r:id="rId13"/>
    <p:sldId id="275" r:id="rId14"/>
    <p:sldId id="276" r:id="rId15"/>
    <p:sldId id="265" r:id="rId16"/>
    <p:sldId id="271" r:id="rId17"/>
    <p:sldId id="277" r:id="rId18"/>
    <p:sldId id="278" r:id="rId19"/>
    <p:sldId id="266" r:id="rId20"/>
    <p:sldId id="272" r:id="rId21"/>
    <p:sldId id="279"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06" autoAdjust="0"/>
    <p:restoredTop sz="86573" autoAdjust="0"/>
  </p:normalViewPr>
  <p:slideViewPr>
    <p:cSldViewPr snapToGrid="0">
      <p:cViewPr varScale="1">
        <p:scale>
          <a:sx n="67" d="100"/>
          <a:sy n="67" d="100"/>
        </p:scale>
        <p:origin x="864" y="66"/>
      </p:cViewPr>
      <p:guideLst>
        <p:guide orient="horz" pos="2160"/>
        <p:guide pos="3840"/>
      </p:guideLst>
    </p:cSldViewPr>
  </p:slideViewPr>
  <p:outlineViewPr>
    <p:cViewPr>
      <p:scale>
        <a:sx n="33" d="100"/>
        <a:sy n="33" d="100"/>
      </p:scale>
      <p:origin x="0" y="-2016"/>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48332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31606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rgbClr val="FFFF00"/>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4889484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4046745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171931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227330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9747513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498265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261381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6307853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000880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29246272"/>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429</a:t>
            </a:r>
            <a:br>
              <a:rPr lang="en-US" dirty="0"/>
            </a:br>
            <a:r>
              <a:rPr lang="en-US" dirty="0"/>
              <a:t>CỨU CHÚA SIÊU VIỆT</a:t>
            </a:r>
          </a:p>
        </p:txBody>
      </p:sp>
    </p:spTree>
    <p:extLst>
      <p:ext uri="{BB962C8B-B14F-4D97-AF65-F5344CB8AC3E}">
        <p14:creationId xmlns:p14="http://schemas.microsoft.com/office/powerpoint/2010/main" val="1703523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Font typeface="+mj-lt"/>
              <a:buNone/>
            </a:pPr>
            <a:r>
              <a:rPr lang="vi-VN" dirty="0"/>
              <a:t>3. Jê-sus, Nguồn an ủi </a:t>
            </a:r>
            <a:r>
              <a:rPr lang="en-US" dirty="0"/>
              <a:t/>
            </a:r>
            <a:br>
              <a:rPr lang="en-US" dirty="0"/>
            </a:br>
            <a:r>
              <a:rPr lang="vi-VN" dirty="0"/>
              <a:t>bao sầu tâm, Giúp tôi </a:t>
            </a:r>
            <a:r>
              <a:rPr lang="en-US" dirty="0"/>
              <a:t/>
            </a:r>
            <a:br>
              <a:rPr lang="en-US" dirty="0"/>
            </a:br>
            <a:r>
              <a:rPr lang="vi-VN" dirty="0"/>
              <a:t>khi ba đào vang ầm; </a:t>
            </a:r>
            <a:endParaRPr lang="en-US" dirty="0"/>
          </a:p>
        </p:txBody>
      </p:sp>
    </p:spTree>
    <p:extLst>
      <p:ext uri="{BB962C8B-B14F-4D97-AF65-F5344CB8AC3E}">
        <p14:creationId xmlns:p14="http://schemas.microsoft.com/office/powerpoint/2010/main" val="292282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Dầu khi lòng tan vỡ </a:t>
            </a:r>
            <a:r>
              <a:rPr lang="en-US" dirty="0"/>
              <a:t/>
            </a:r>
            <a:br>
              <a:rPr lang="en-US" dirty="0"/>
            </a:br>
            <a:r>
              <a:rPr lang="vi-VN" dirty="0"/>
              <a:t>muôn sầu sanh, </a:t>
            </a:r>
            <a:r>
              <a:rPr lang="en-US" dirty="0"/>
              <a:t/>
            </a:r>
            <a:br>
              <a:rPr lang="en-US" dirty="0"/>
            </a:br>
            <a:r>
              <a:rPr lang="vi-VN" dirty="0"/>
              <a:t>Cứu Chúa Jê-sus </a:t>
            </a:r>
            <a:r>
              <a:rPr lang="en-US" dirty="0"/>
              <a:t/>
            </a:r>
            <a:br>
              <a:rPr lang="en-US" dirty="0"/>
            </a:br>
            <a:r>
              <a:rPr lang="vi-VN" dirty="0"/>
              <a:t>Ngài rịt lành. </a:t>
            </a:r>
            <a:endParaRPr lang="en-US" dirty="0"/>
          </a:p>
        </p:txBody>
      </p:sp>
    </p:spTree>
    <p:extLst>
      <p:ext uri="{BB962C8B-B14F-4D97-AF65-F5344CB8AC3E}">
        <p14:creationId xmlns:p14="http://schemas.microsoft.com/office/powerpoint/2010/main" val="2293530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Font typeface="+mj-lt"/>
              <a:buNone/>
            </a:pPr>
            <a:r>
              <a:rPr lang="vi-VN" dirty="0"/>
              <a:t>Ha-lê-lu-gia! </a:t>
            </a:r>
            <a:r>
              <a:rPr lang="en-US" dirty="0"/>
              <a:t/>
            </a:r>
            <a:br>
              <a:rPr lang="en-US" dirty="0"/>
            </a:br>
            <a:r>
              <a:rPr lang="vi-VN" dirty="0"/>
              <a:t>Cứu Chúa siêu việt, </a:t>
            </a:r>
            <a:r>
              <a:rPr lang="en-US" dirty="0"/>
              <a:t/>
            </a:r>
            <a:br>
              <a:rPr lang="en-US" dirty="0"/>
            </a:br>
            <a:r>
              <a:rPr lang="vi-VN" dirty="0"/>
              <a:t>Ha-lê-lu-gia! </a:t>
            </a:r>
            <a:r>
              <a:rPr lang="en-US" dirty="0"/>
              <a:t/>
            </a:r>
            <a:br>
              <a:rPr lang="en-US" dirty="0"/>
            </a:br>
            <a:r>
              <a:rPr lang="vi-VN" dirty="0"/>
              <a:t>Chúa bạn thiệt, </a:t>
            </a:r>
          </a:p>
        </p:txBody>
      </p:sp>
    </p:spTree>
    <p:extLst>
      <p:ext uri="{BB962C8B-B14F-4D97-AF65-F5344CB8AC3E}">
        <p14:creationId xmlns:p14="http://schemas.microsoft.com/office/powerpoint/2010/main" val="3419115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Cứu rỗi, giúp đỡ, </a:t>
            </a:r>
            <a:r>
              <a:rPr lang="en-US" dirty="0"/>
              <a:t/>
            </a:r>
            <a:br>
              <a:rPr lang="en-US" dirty="0"/>
            </a:br>
            <a:r>
              <a:rPr lang="vi-VN" dirty="0"/>
              <a:t>yêu thương chẳng rời, </a:t>
            </a:r>
            <a:r>
              <a:rPr lang="en-US" dirty="0"/>
              <a:t/>
            </a:r>
            <a:br>
              <a:rPr lang="en-US" dirty="0"/>
            </a:br>
            <a:r>
              <a:rPr lang="vi-VN" dirty="0"/>
              <a:t>Jê-sus ở bên tôi trọn đời. </a:t>
            </a:r>
            <a:endParaRPr lang="en-US" dirty="0"/>
          </a:p>
        </p:txBody>
      </p:sp>
    </p:spTree>
    <p:extLst>
      <p:ext uri="{BB962C8B-B14F-4D97-AF65-F5344CB8AC3E}">
        <p14:creationId xmlns:p14="http://schemas.microsoft.com/office/powerpoint/2010/main" val="247640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Font typeface="+mj-lt"/>
              <a:buNone/>
            </a:pPr>
            <a:r>
              <a:rPr lang="vi-VN" dirty="0"/>
              <a:t>4. Jê-sus, Ngài dẫn dắt, đưa đường tôi, </a:t>
            </a:r>
            <a:r>
              <a:rPr lang="en-US" dirty="0"/>
              <a:t/>
            </a:r>
            <a:br>
              <a:rPr lang="en-US" dirty="0"/>
            </a:br>
            <a:r>
              <a:rPr lang="vi-VN" dirty="0"/>
              <a:t>Ở giữa cơn ba đào </a:t>
            </a:r>
            <a:r>
              <a:rPr lang="en-US" dirty="0"/>
              <a:t/>
            </a:r>
            <a:br>
              <a:rPr lang="en-US" dirty="0"/>
            </a:br>
            <a:r>
              <a:rPr lang="vi-VN" dirty="0"/>
              <a:t>dập dồi;</a:t>
            </a:r>
            <a:endParaRPr lang="en-US" dirty="0"/>
          </a:p>
        </p:txBody>
      </p:sp>
    </p:spTree>
    <p:extLst>
      <p:ext uri="{BB962C8B-B14F-4D97-AF65-F5344CB8AC3E}">
        <p14:creationId xmlns:p14="http://schemas.microsoft.com/office/powerpoint/2010/main" val="2173262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Nhờ tay Jê-sus </a:t>
            </a:r>
            <a:r>
              <a:rPr lang="en-US" dirty="0"/>
              <a:t/>
            </a:r>
            <a:br>
              <a:rPr lang="en-US" dirty="0"/>
            </a:br>
            <a:r>
              <a:rPr lang="vi-VN" dirty="0"/>
              <a:t>lái con thuyền đây, </a:t>
            </a:r>
            <a:r>
              <a:rPr lang="en-US" dirty="0"/>
              <a:t/>
            </a:r>
            <a:br>
              <a:rPr lang="en-US" dirty="0"/>
            </a:br>
            <a:r>
              <a:rPr lang="vi-VN" dirty="0"/>
              <a:t>Khỏi tố giông đêm </a:t>
            </a:r>
            <a:r>
              <a:rPr lang="en-US" dirty="0"/>
              <a:t/>
            </a:r>
            <a:br>
              <a:rPr lang="en-US" dirty="0"/>
            </a:br>
            <a:r>
              <a:rPr lang="vi-VN" dirty="0"/>
              <a:t>mịt mù nầy. </a:t>
            </a:r>
            <a:endParaRPr lang="en-US" dirty="0"/>
          </a:p>
        </p:txBody>
      </p:sp>
    </p:spTree>
    <p:extLst>
      <p:ext uri="{BB962C8B-B14F-4D97-AF65-F5344CB8AC3E}">
        <p14:creationId xmlns:p14="http://schemas.microsoft.com/office/powerpoint/2010/main" val="2054694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Font typeface="+mj-lt"/>
              <a:buNone/>
            </a:pPr>
            <a:r>
              <a:rPr lang="vi-VN" dirty="0"/>
              <a:t>Ha-lê-lu-gia! </a:t>
            </a:r>
            <a:r>
              <a:rPr lang="en-US" dirty="0"/>
              <a:t/>
            </a:r>
            <a:br>
              <a:rPr lang="en-US" dirty="0"/>
            </a:br>
            <a:r>
              <a:rPr lang="vi-VN" dirty="0"/>
              <a:t>Cứu Chúa siêu việt, </a:t>
            </a:r>
            <a:r>
              <a:rPr lang="en-US" dirty="0"/>
              <a:t/>
            </a:r>
            <a:br>
              <a:rPr lang="en-US" dirty="0"/>
            </a:br>
            <a:r>
              <a:rPr lang="vi-VN" dirty="0"/>
              <a:t>Ha-lê-lu-gia! </a:t>
            </a:r>
            <a:r>
              <a:rPr lang="en-US" dirty="0"/>
              <a:t/>
            </a:r>
            <a:br>
              <a:rPr lang="en-US" dirty="0"/>
            </a:br>
            <a:r>
              <a:rPr lang="vi-VN" dirty="0"/>
              <a:t>Chúa bạn thiệt, </a:t>
            </a:r>
          </a:p>
        </p:txBody>
      </p:sp>
    </p:spTree>
    <p:extLst>
      <p:ext uri="{BB962C8B-B14F-4D97-AF65-F5344CB8AC3E}">
        <p14:creationId xmlns:p14="http://schemas.microsoft.com/office/powerpoint/2010/main" val="1995651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Cứu rỗi, giúp đỡ, </a:t>
            </a:r>
            <a:r>
              <a:rPr lang="en-US" dirty="0"/>
              <a:t/>
            </a:r>
            <a:br>
              <a:rPr lang="en-US" dirty="0"/>
            </a:br>
            <a:r>
              <a:rPr lang="vi-VN" dirty="0"/>
              <a:t>yêu thương chẳng rời, </a:t>
            </a:r>
            <a:r>
              <a:rPr lang="en-US" dirty="0"/>
              <a:t/>
            </a:r>
            <a:br>
              <a:rPr lang="en-US" dirty="0"/>
            </a:br>
            <a:r>
              <a:rPr lang="vi-VN" dirty="0"/>
              <a:t>Jê-sus ở bên tôi trọn đời. </a:t>
            </a:r>
            <a:endParaRPr lang="en-US" dirty="0"/>
          </a:p>
        </p:txBody>
      </p:sp>
    </p:spTree>
    <p:extLst>
      <p:ext uri="{BB962C8B-B14F-4D97-AF65-F5344CB8AC3E}">
        <p14:creationId xmlns:p14="http://schemas.microsoft.com/office/powerpoint/2010/main" val="2475934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Font typeface="+mj-lt"/>
              <a:buNone/>
            </a:pPr>
            <a:r>
              <a:rPr lang="vi-VN" dirty="0"/>
              <a:t>5. Jê-sus, giờ tôi tiếp nghinh Ngài đây, </a:t>
            </a:r>
            <a:r>
              <a:rPr lang="en-US" dirty="0"/>
              <a:t/>
            </a:r>
            <a:br>
              <a:rPr lang="en-US" dirty="0"/>
            </a:br>
            <a:r>
              <a:rPr lang="vi-VN" dirty="0"/>
              <a:t>Chính Chúa nơi tôi </a:t>
            </a:r>
            <a:r>
              <a:rPr lang="en-US" dirty="0"/>
              <a:t/>
            </a:r>
            <a:br>
              <a:rPr lang="en-US" dirty="0"/>
            </a:br>
            <a:r>
              <a:rPr lang="vi-VN" dirty="0"/>
              <a:t>nhận ơn đầy; </a:t>
            </a:r>
            <a:endParaRPr lang="en-US" dirty="0"/>
          </a:p>
        </p:txBody>
      </p:sp>
    </p:spTree>
    <p:extLst>
      <p:ext uri="{BB962C8B-B14F-4D97-AF65-F5344CB8AC3E}">
        <p14:creationId xmlns:p14="http://schemas.microsoft.com/office/powerpoint/2010/main" val="2190778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Font typeface="+mj-lt"/>
              <a:buNone/>
            </a:pPr>
            <a:r>
              <a:rPr lang="vi-VN" dirty="0"/>
              <a:t>Thật tôi nhờ ơn </a:t>
            </a:r>
            <a:r>
              <a:rPr lang="en-US" dirty="0"/>
              <a:t/>
            </a:r>
            <a:br>
              <a:rPr lang="en-US" dirty="0"/>
            </a:br>
            <a:r>
              <a:rPr lang="vi-VN" dirty="0"/>
              <a:t>Christ tha tội nay, </a:t>
            </a:r>
            <a:r>
              <a:rPr lang="en-US" dirty="0"/>
              <a:t/>
            </a:r>
            <a:br>
              <a:rPr lang="en-US" dirty="0"/>
            </a:br>
            <a:r>
              <a:rPr lang="vi-VN" dirty="0"/>
              <a:t>Chr</a:t>
            </a:r>
            <a:r>
              <a:rPr lang="en-US" dirty="0" err="1"/>
              <a:t>ist</a:t>
            </a:r>
            <a:r>
              <a:rPr lang="vi-VN" dirty="0"/>
              <a:t> của tôi, </a:t>
            </a:r>
            <a:r>
              <a:rPr lang="en-US" dirty="0"/>
              <a:t/>
            </a:r>
            <a:br>
              <a:rPr lang="en-US" dirty="0"/>
            </a:br>
            <a:r>
              <a:rPr lang="vi-VN" dirty="0"/>
              <a:t>tôi thuộc Christ rày. </a:t>
            </a:r>
          </a:p>
        </p:txBody>
      </p:sp>
    </p:spTree>
    <p:extLst>
      <p:ext uri="{BB962C8B-B14F-4D97-AF65-F5344CB8AC3E}">
        <p14:creationId xmlns:p14="http://schemas.microsoft.com/office/powerpoint/2010/main" val="1583951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latinLnBrk="0" hangingPunct="1"/>
            <a:r>
              <a:rPr lang="en-US" dirty="0"/>
              <a:t>1. </a:t>
            </a:r>
            <a:r>
              <a:rPr lang="vi-VN" dirty="0"/>
              <a:t>Jê-sus, bạn thiết </a:t>
            </a:r>
            <a:r>
              <a:rPr lang="en-US" dirty="0"/>
              <a:t/>
            </a:r>
            <a:br>
              <a:rPr lang="en-US" dirty="0"/>
            </a:br>
            <a:r>
              <a:rPr lang="vi-VN" dirty="0"/>
              <a:t>của muôn tội nhân, </a:t>
            </a:r>
            <a:r>
              <a:rPr lang="en-US" dirty="0"/>
              <a:t/>
            </a:r>
            <a:br>
              <a:rPr lang="en-US" dirty="0"/>
            </a:br>
            <a:r>
              <a:rPr lang="vi-VN" dirty="0"/>
              <a:t>Jê-sus yêu tôi </a:t>
            </a:r>
            <a:r>
              <a:rPr lang="en-US" dirty="0"/>
              <a:t/>
            </a:r>
            <a:br>
              <a:rPr lang="en-US" dirty="0"/>
            </a:br>
            <a:r>
              <a:rPr lang="vi-VN" dirty="0"/>
              <a:t>ngàn muôn phần;</a:t>
            </a:r>
          </a:p>
        </p:txBody>
      </p:sp>
    </p:spTree>
    <p:extLst>
      <p:ext uri="{BB962C8B-B14F-4D97-AF65-F5344CB8AC3E}">
        <p14:creationId xmlns:p14="http://schemas.microsoft.com/office/powerpoint/2010/main" val="2426267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Font typeface="+mj-lt"/>
              <a:buNone/>
            </a:pPr>
            <a:r>
              <a:rPr lang="vi-VN" dirty="0"/>
              <a:t>Ha-lê-lu-gia! </a:t>
            </a:r>
            <a:r>
              <a:rPr lang="en-US" dirty="0"/>
              <a:t/>
            </a:r>
            <a:br>
              <a:rPr lang="en-US" dirty="0"/>
            </a:br>
            <a:r>
              <a:rPr lang="vi-VN" dirty="0"/>
              <a:t>Cứu Chúa siêu việt, </a:t>
            </a:r>
            <a:r>
              <a:rPr lang="en-US" dirty="0"/>
              <a:t/>
            </a:r>
            <a:br>
              <a:rPr lang="en-US" dirty="0"/>
            </a:br>
            <a:r>
              <a:rPr lang="vi-VN" dirty="0"/>
              <a:t>Ha-lê-lu-gia! </a:t>
            </a:r>
            <a:r>
              <a:rPr lang="en-US" dirty="0"/>
              <a:t/>
            </a:r>
            <a:br>
              <a:rPr lang="en-US" dirty="0"/>
            </a:br>
            <a:r>
              <a:rPr lang="vi-VN" dirty="0"/>
              <a:t>Chúa bạn thiệt, </a:t>
            </a:r>
          </a:p>
        </p:txBody>
      </p:sp>
    </p:spTree>
    <p:extLst>
      <p:ext uri="{BB962C8B-B14F-4D97-AF65-F5344CB8AC3E}">
        <p14:creationId xmlns:p14="http://schemas.microsoft.com/office/powerpoint/2010/main" val="2890711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Cứu rỗi, giúp đỡ, </a:t>
            </a:r>
            <a:r>
              <a:rPr lang="en-US" dirty="0"/>
              <a:t/>
            </a:r>
            <a:br>
              <a:rPr lang="en-US" dirty="0"/>
            </a:br>
            <a:r>
              <a:rPr lang="vi-VN" dirty="0"/>
              <a:t>yêu thương chẳng rời, </a:t>
            </a:r>
            <a:r>
              <a:rPr lang="en-US" dirty="0"/>
              <a:t/>
            </a:r>
            <a:br>
              <a:rPr lang="en-US" dirty="0"/>
            </a:br>
            <a:r>
              <a:rPr lang="vi-VN" dirty="0"/>
              <a:t>Jê-sus ở bên tôi trọn đời. </a:t>
            </a:r>
            <a:endParaRPr lang="en-US" dirty="0"/>
          </a:p>
        </p:txBody>
      </p:sp>
    </p:spTree>
    <p:extLst>
      <p:ext uri="{BB962C8B-B14F-4D97-AF65-F5344CB8AC3E}">
        <p14:creationId xmlns:p14="http://schemas.microsoft.com/office/powerpoint/2010/main" val="2803411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 Bè bạn lừa tôi, </a:t>
            </a:r>
            <a:r>
              <a:rPr lang="en-US" dirty="0"/>
              <a:t/>
            </a:r>
            <a:br>
              <a:rPr lang="en-US" dirty="0"/>
            </a:br>
            <a:r>
              <a:rPr lang="vi-VN" dirty="0"/>
              <a:t>ác nhân phục quanh, Chúa giữ tôi </a:t>
            </a:r>
            <a:r>
              <a:rPr lang="en-US" dirty="0"/>
              <a:t/>
            </a:r>
            <a:br>
              <a:rPr lang="en-US" dirty="0"/>
            </a:br>
            <a:r>
              <a:rPr lang="vi-VN" dirty="0"/>
              <a:t>luôn được vẹn lành. </a:t>
            </a:r>
            <a:endParaRPr lang="en-US" dirty="0"/>
          </a:p>
        </p:txBody>
      </p:sp>
    </p:spTree>
    <p:extLst>
      <p:ext uri="{BB962C8B-B14F-4D97-AF65-F5344CB8AC3E}">
        <p14:creationId xmlns:p14="http://schemas.microsoft.com/office/powerpoint/2010/main" val="2103247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Font typeface="+mj-lt"/>
              <a:buNone/>
            </a:pPr>
            <a:r>
              <a:rPr lang="vi-VN" dirty="0"/>
              <a:t>Ha-lê-lu-gia! </a:t>
            </a:r>
            <a:r>
              <a:rPr lang="en-US" dirty="0"/>
              <a:t/>
            </a:r>
            <a:br>
              <a:rPr lang="en-US" dirty="0"/>
            </a:br>
            <a:r>
              <a:rPr lang="vi-VN" dirty="0"/>
              <a:t>Cứu Chúa siêu việt, </a:t>
            </a:r>
            <a:r>
              <a:rPr lang="en-US" dirty="0"/>
              <a:t/>
            </a:r>
            <a:br>
              <a:rPr lang="en-US" dirty="0"/>
            </a:br>
            <a:r>
              <a:rPr lang="vi-VN" dirty="0"/>
              <a:t>Ha-lê-lu-gia! </a:t>
            </a:r>
            <a:r>
              <a:rPr lang="en-US" dirty="0"/>
              <a:t/>
            </a:r>
            <a:br>
              <a:rPr lang="en-US" dirty="0"/>
            </a:br>
            <a:r>
              <a:rPr lang="vi-VN" dirty="0"/>
              <a:t>Chúa bạn thiệt, </a:t>
            </a:r>
          </a:p>
        </p:txBody>
      </p:sp>
    </p:spTree>
    <p:extLst>
      <p:ext uri="{BB962C8B-B14F-4D97-AF65-F5344CB8AC3E}">
        <p14:creationId xmlns:p14="http://schemas.microsoft.com/office/powerpoint/2010/main" val="3708043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Cứu rỗi, giúp đỡ, </a:t>
            </a:r>
            <a:r>
              <a:rPr lang="en-US" dirty="0"/>
              <a:t/>
            </a:r>
            <a:br>
              <a:rPr lang="en-US" dirty="0"/>
            </a:br>
            <a:r>
              <a:rPr lang="vi-VN" dirty="0"/>
              <a:t>yêu thương chẳng rời, </a:t>
            </a:r>
            <a:r>
              <a:rPr lang="en-US" dirty="0"/>
              <a:t/>
            </a:r>
            <a:br>
              <a:rPr lang="en-US" dirty="0"/>
            </a:br>
            <a:r>
              <a:rPr lang="vi-VN" dirty="0"/>
              <a:t>Jê-sus ở bên tôi trọn đời. </a:t>
            </a:r>
            <a:endParaRPr lang="en-US" dirty="0"/>
          </a:p>
        </p:txBody>
      </p:sp>
    </p:spTree>
    <p:extLst>
      <p:ext uri="{BB962C8B-B14F-4D97-AF65-F5344CB8AC3E}">
        <p14:creationId xmlns:p14="http://schemas.microsoft.com/office/powerpoint/2010/main" val="1551731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Font typeface="+mj-lt"/>
              <a:buNone/>
            </a:pPr>
            <a:r>
              <a:rPr lang="vi-VN" dirty="0"/>
              <a:t>2. Jê-sus, Hằng nâng </a:t>
            </a:r>
            <a:r>
              <a:rPr lang="en-US" dirty="0"/>
              <a:t/>
            </a:r>
            <a:br>
              <a:rPr lang="en-US" dirty="0"/>
            </a:br>
            <a:r>
              <a:rPr lang="vi-VN" dirty="0"/>
              <a:t>kẻ suy nhược nay, </a:t>
            </a:r>
            <a:r>
              <a:rPr lang="en-US" dirty="0"/>
              <a:t/>
            </a:r>
            <a:br>
              <a:rPr lang="en-US" dirty="0"/>
            </a:br>
            <a:r>
              <a:rPr lang="vi-VN" dirty="0"/>
              <a:t>Suốt nhứt sinh </a:t>
            </a:r>
            <a:r>
              <a:rPr lang="en-US" dirty="0"/>
              <a:t/>
            </a:r>
            <a:br>
              <a:rPr lang="en-US" dirty="0"/>
            </a:br>
            <a:r>
              <a:rPr lang="vi-VN" dirty="0"/>
              <a:t>tôi nguyện thuộc Ngài; </a:t>
            </a:r>
            <a:endParaRPr lang="en-US" dirty="0"/>
          </a:p>
        </p:txBody>
      </p:sp>
    </p:spTree>
    <p:extLst>
      <p:ext uri="{BB962C8B-B14F-4D97-AF65-F5344CB8AC3E}">
        <p14:creationId xmlns:p14="http://schemas.microsoft.com/office/powerpoint/2010/main" val="1601598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Hồi rèn luyện, </a:t>
            </a:r>
            <a:r>
              <a:rPr lang="en-US" dirty="0"/>
              <a:t/>
            </a:r>
            <a:br>
              <a:rPr lang="en-US" dirty="0"/>
            </a:br>
            <a:r>
              <a:rPr lang="vi-VN" dirty="0"/>
              <a:t>cơn thử thách sầu cay, Chúa thắng, </a:t>
            </a:r>
            <a:r>
              <a:rPr lang="en-US" dirty="0"/>
              <a:t/>
            </a:r>
            <a:br>
              <a:rPr lang="en-US" dirty="0"/>
            </a:br>
            <a:r>
              <a:rPr lang="vi-VN" dirty="0"/>
              <a:t>ban linh lực tôi rày. </a:t>
            </a:r>
            <a:endParaRPr lang="en-US" dirty="0"/>
          </a:p>
        </p:txBody>
      </p:sp>
    </p:spTree>
    <p:extLst>
      <p:ext uri="{BB962C8B-B14F-4D97-AF65-F5344CB8AC3E}">
        <p14:creationId xmlns:p14="http://schemas.microsoft.com/office/powerpoint/2010/main" val="919947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Font typeface="+mj-lt"/>
              <a:buNone/>
            </a:pPr>
            <a:r>
              <a:rPr lang="vi-VN" dirty="0"/>
              <a:t>Ha-lê-lu-gia! </a:t>
            </a:r>
            <a:r>
              <a:rPr lang="en-US" dirty="0"/>
              <a:t/>
            </a:r>
            <a:br>
              <a:rPr lang="en-US" dirty="0"/>
            </a:br>
            <a:r>
              <a:rPr lang="vi-VN" dirty="0"/>
              <a:t>Cứu Chúa siêu việt, </a:t>
            </a:r>
            <a:r>
              <a:rPr lang="en-US" dirty="0"/>
              <a:t/>
            </a:r>
            <a:br>
              <a:rPr lang="en-US" dirty="0"/>
            </a:br>
            <a:r>
              <a:rPr lang="vi-VN" dirty="0"/>
              <a:t>Ha-lê-lu-gia! </a:t>
            </a:r>
            <a:r>
              <a:rPr lang="en-US" dirty="0"/>
              <a:t/>
            </a:r>
            <a:br>
              <a:rPr lang="en-US" dirty="0"/>
            </a:br>
            <a:r>
              <a:rPr lang="vi-VN" dirty="0"/>
              <a:t>Chúa bạn thiệt, </a:t>
            </a:r>
          </a:p>
        </p:txBody>
      </p:sp>
    </p:spTree>
    <p:extLst>
      <p:ext uri="{BB962C8B-B14F-4D97-AF65-F5344CB8AC3E}">
        <p14:creationId xmlns:p14="http://schemas.microsoft.com/office/powerpoint/2010/main" val="3660777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Cứu rỗi, giúp đỡ, </a:t>
            </a:r>
            <a:r>
              <a:rPr lang="en-US" dirty="0"/>
              <a:t/>
            </a:r>
            <a:br>
              <a:rPr lang="en-US" dirty="0"/>
            </a:br>
            <a:r>
              <a:rPr lang="vi-VN" dirty="0"/>
              <a:t>yêu thương chẳng rời, </a:t>
            </a:r>
            <a:r>
              <a:rPr lang="en-US" dirty="0"/>
              <a:t/>
            </a:r>
            <a:br>
              <a:rPr lang="en-US" dirty="0"/>
            </a:br>
            <a:r>
              <a:rPr lang="vi-VN" dirty="0"/>
              <a:t>Jê-sus ở bên tôi trọn đời. </a:t>
            </a:r>
            <a:endParaRPr lang="en-US" dirty="0"/>
          </a:p>
        </p:txBody>
      </p:sp>
    </p:spTree>
    <p:extLst>
      <p:ext uri="{BB962C8B-B14F-4D97-AF65-F5344CB8AC3E}">
        <p14:creationId xmlns:p14="http://schemas.microsoft.com/office/powerpoint/2010/main" val="1201796585"/>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hemes.potx" id="{6A44481B-8EE0-4478-8270-5C7A3D7973D1}" vid="{BC5D5854-44EB-413B-9822-CB9A1AE0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626</TotalTime>
  <Words>107</Words>
  <Application>Microsoft Office PowerPoint</Application>
  <PresentationFormat>Widescreen</PresentationFormat>
  <Paragraphs>21</Paragraphs>
  <Slides>21</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21</vt:i4>
      </vt:variant>
    </vt:vector>
  </HeadingPairs>
  <TitlesOfParts>
    <vt:vector size="25" baseType="lpstr">
      <vt:lpstr>Arial</vt:lpstr>
      <vt:lpstr>Calibri</vt:lpstr>
      <vt:lpstr>faithstocks-template-powerpoint-001</vt:lpstr>
      <vt:lpstr>Presentation1</vt:lpstr>
      <vt:lpstr>Thánh Ca 429 CỨU CHÚA SIÊU VIỆT</vt:lpstr>
      <vt:lpstr>1. Jê-sus, bạn thiết  của muôn tội nhân,  Jê-sus yêu tôi  ngàn muôn phần;</vt:lpstr>
      <vt:lpstr> Bè bạn lừa tôi,  ác nhân phục quanh, Chúa giữ tôi  luôn được vẹn lành. </vt:lpstr>
      <vt:lpstr>Ha-lê-lu-gia!  Cứu Chúa siêu việt,  Ha-lê-lu-gia!  Chúa bạn thiệt, </vt:lpstr>
      <vt:lpstr>Cứu rỗi, giúp đỡ,  yêu thương chẳng rời,  Jê-sus ở bên tôi trọn đời. </vt:lpstr>
      <vt:lpstr>2. Jê-sus, Hằng nâng  kẻ suy nhược nay,  Suốt nhứt sinh  tôi nguyện thuộc Ngài; </vt:lpstr>
      <vt:lpstr>Hồi rèn luyện,  cơn thử thách sầu cay, Chúa thắng,  ban linh lực tôi rày. </vt:lpstr>
      <vt:lpstr>Ha-lê-lu-gia!  Cứu Chúa siêu việt,  Ha-lê-lu-gia!  Chúa bạn thiệt, </vt:lpstr>
      <vt:lpstr>Cứu rỗi, giúp đỡ,  yêu thương chẳng rời,  Jê-sus ở bên tôi trọn đời. </vt:lpstr>
      <vt:lpstr>3. Jê-sus, Nguồn an ủi  bao sầu tâm, Giúp tôi  khi ba đào vang ầm; </vt:lpstr>
      <vt:lpstr>Dầu khi lòng tan vỡ  muôn sầu sanh,  Cứu Chúa Jê-sus  Ngài rịt lành. </vt:lpstr>
      <vt:lpstr>Ha-lê-lu-gia!  Cứu Chúa siêu việt,  Ha-lê-lu-gia!  Chúa bạn thiệt, </vt:lpstr>
      <vt:lpstr>Cứu rỗi, giúp đỡ,  yêu thương chẳng rời,  Jê-sus ở bên tôi trọn đời. </vt:lpstr>
      <vt:lpstr>4. Jê-sus, Ngài dẫn dắt, đưa đường tôi,  Ở giữa cơn ba đào  dập dồi;</vt:lpstr>
      <vt:lpstr>Nhờ tay Jê-sus  lái con thuyền đây,  Khỏi tố giông đêm  mịt mù nầy. </vt:lpstr>
      <vt:lpstr>Ha-lê-lu-gia!  Cứu Chúa siêu việt,  Ha-lê-lu-gia!  Chúa bạn thiệt, </vt:lpstr>
      <vt:lpstr>Cứu rỗi, giúp đỡ,  yêu thương chẳng rời,  Jê-sus ở bên tôi trọn đời. </vt:lpstr>
      <vt:lpstr>5. Jê-sus, giờ tôi tiếp nghinh Ngài đây,  Chính Chúa nơi tôi  nhận ơn đầy; </vt:lpstr>
      <vt:lpstr>Thật tôi nhờ ơn  Christ tha tội nay,  Christ của tôi,  tôi thuộc Christ rày. </vt:lpstr>
      <vt:lpstr>Ha-lê-lu-gia!  Cứu Chúa siêu việt,  Ha-lê-lu-gia!  Chúa bạn thiệt, </vt:lpstr>
      <vt:lpstr>Cứu rỗi, giúp đỡ,  yêu thương chẳng rời,  Jê-sus ở bên tôi trọn đời.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39</cp:revision>
  <dcterms:created xsi:type="dcterms:W3CDTF">2018-01-22T13:58:03Z</dcterms:created>
  <dcterms:modified xsi:type="dcterms:W3CDTF">2018-11-08T06:27:31Z</dcterms:modified>
</cp:coreProperties>
</file>