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60" r:id="rId2"/>
  </p:sldMasterIdLst>
  <p:notesMasterIdLst>
    <p:notesMasterId r:id="rId19"/>
  </p:notesMasterIdLst>
  <p:sldIdLst>
    <p:sldId id="275" r:id="rId3"/>
    <p:sldId id="260" r:id="rId4"/>
    <p:sldId id="266" r:id="rId5"/>
    <p:sldId id="261" r:id="rId6"/>
    <p:sldId id="262" r:id="rId7"/>
    <p:sldId id="267" r:id="rId8"/>
    <p:sldId id="271" r:id="rId9"/>
    <p:sldId id="263" r:id="rId10"/>
    <p:sldId id="268" r:id="rId11"/>
    <p:sldId id="272" r:id="rId12"/>
    <p:sldId id="264" r:id="rId13"/>
    <p:sldId id="269" r:id="rId14"/>
    <p:sldId id="273" r:id="rId15"/>
    <p:sldId id="265" r:id="rId16"/>
    <p:sldId id="270"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06" autoAdjust="0"/>
    <p:restoredTop sz="86573" autoAdjust="0"/>
  </p:normalViewPr>
  <p:slideViewPr>
    <p:cSldViewPr snapToGrid="0">
      <p:cViewPr varScale="1">
        <p:scale>
          <a:sx n="67" d="100"/>
          <a:sy n="67" d="100"/>
        </p:scale>
        <p:origin x="864" y="48"/>
      </p:cViewPr>
      <p:guideLst>
        <p:guide orient="horz" pos="2160"/>
        <p:guide pos="3840"/>
      </p:guideLst>
    </p:cSldViewPr>
  </p:slideViewPr>
  <p:outlineViewPr>
    <p:cViewPr>
      <p:scale>
        <a:sx n="33" d="100"/>
        <a:sy n="33" d="100"/>
      </p:scale>
      <p:origin x="0" y="-2064"/>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166856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728665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rgbClr val="FFFF00"/>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797388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4895519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03500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9833767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426961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6991393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222232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667166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6293937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00467235"/>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430</a:t>
            </a:r>
            <a:br>
              <a:rPr lang="en-US" dirty="0"/>
            </a:br>
            <a:r>
              <a:rPr lang="en-US" dirty="0"/>
              <a:t>TIN CẬY VÂNG LỜI</a:t>
            </a:r>
          </a:p>
        </p:txBody>
      </p:sp>
    </p:spTree>
    <p:extLst>
      <p:ext uri="{BB962C8B-B14F-4D97-AF65-F5344CB8AC3E}">
        <p14:creationId xmlns:p14="http://schemas.microsoft.com/office/powerpoint/2010/main" val="2104149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a:t>Tin cậy vâng lời, Nào nhờ cách gì trong đời, </a:t>
            </a:r>
            <a:r>
              <a:rPr lang="en-US" dirty="0"/>
              <a:t/>
            </a:r>
            <a:br>
              <a:rPr lang="en-US" dirty="0"/>
            </a:br>
            <a:r>
              <a:rPr lang="vi-VN" dirty="0"/>
              <a:t>Muốn hưởng phước </a:t>
            </a:r>
            <a:r>
              <a:rPr lang="en-US" dirty="0"/>
              <a:t/>
            </a:r>
            <a:br>
              <a:rPr lang="en-US" dirty="0"/>
            </a:br>
            <a:r>
              <a:rPr lang="vi-VN" dirty="0"/>
              <a:t>thiên thượng ai ơi! </a:t>
            </a:r>
            <a:r>
              <a:rPr lang="en-US" dirty="0"/>
              <a:t/>
            </a:r>
            <a:br>
              <a:rPr lang="en-US" dirty="0"/>
            </a:br>
            <a:r>
              <a:rPr lang="vi-VN" dirty="0"/>
              <a:t>Hằng duy tin cậy vâng lời. </a:t>
            </a:r>
            <a:endParaRPr lang="en-US" dirty="0"/>
          </a:p>
        </p:txBody>
      </p:sp>
    </p:spTree>
    <p:extLst>
      <p:ext uri="{BB962C8B-B14F-4D97-AF65-F5344CB8AC3E}">
        <p14:creationId xmlns:p14="http://schemas.microsoft.com/office/powerpoint/2010/main" val="1461974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a:t>4. Phàm nhơn chẳng thể suy lường, Niềm vui </a:t>
            </a:r>
            <a:r>
              <a:rPr lang="en-US" dirty="0"/>
              <a:t/>
            </a:r>
            <a:br>
              <a:rPr lang="en-US" dirty="0"/>
            </a:br>
            <a:r>
              <a:rPr lang="vi-VN" dirty="0"/>
              <a:t>của Đấng yêu thương, </a:t>
            </a:r>
            <a:r>
              <a:rPr lang="en-US" dirty="0"/>
              <a:t/>
            </a:r>
            <a:br>
              <a:rPr lang="en-US" dirty="0"/>
            </a:br>
            <a:r>
              <a:rPr lang="vi-VN" dirty="0"/>
              <a:t>Thực nghiệm duy kẻ </a:t>
            </a:r>
            <a:r>
              <a:rPr lang="en-US" dirty="0"/>
              <a:t/>
            </a:r>
            <a:br>
              <a:rPr lang="en-US" dirty="0"/>
            </a:br>
            <a:r>
              <a:rPr lang="vi-VN" dirty="0"/>
              <a:t>vui lòng hiến trọn đời; </a:t>
            </a:r>
            <a:endParaRPr lang="en-US" dirty="0"/>
          </a:p>
        </p:txBody>
      </p:sp>
    </p:spTree>
    <p:extLst>
      <p:ext uri="{BB962C8B-B14F-4D97-AF65-F5344CB8AC3E}">
        <p14:creationId xmlns:p14="http://schemas.microsoft.com/office/powerpoint/2010/main" val="66144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Nhờ ân điển Chúa </a:t>
            </a:r>
            <a:r>
              <a:rPr lang="en-US" dirty="0"/>
              <a:t/>
            </a:r>
            <a:br>
              <a:rPr lang="en-US" dirty="0"/>
            </a:br>
            <a:r>
              <a:rPr lang="vi-VN" dirty="0"/>
              <a:t>dạy bày, Sự vui vẻ ấy chi tày, </a:t>
            </a:r>
            <a:r>
              <a:rPr lang="en-US" dirty="0"/>
              <a:t>t</a:t>
            </a:r>
            <a:r>
              <a:rPr lang="vi-VN" dirty="0"/>
              <a:t>huộc mọi kẻ quyết tâm tin cậy vâng lời. </a:t>
            </a:r>
            <a:endParaRPr lang="en-US" dirty="0"/>
          </a:p>
        </p:txBody>
      </p:sp>
    </p:spTree>
    <p:extLst>
      <p:ext uri="{BB962C8B-B14F-4D97-AF65-F5344CB8AC3E}">
        <p14:creationId xmlns:p14="http://schemas.microsoft.com/office/powerpoint/2010/main" val="3154096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a:t>Tin cậy vâng lời, Nào nhờ cách gì trong đời, </a:t>
            </a:r>
            <a:r>
              <a:rPr lang="en-US" dirty="0"/>
              <a:t/>
            </a:r>
            <a:br>
              <a:rPr lang="en-US" dirty="0"/>
            </a:br>
            <a:r>
              <a:rPr lang="vi-VN" dirty="0"/>
              <a:t>Muốn hưởng phước </a:t>
            </a:r>
            <a:r>
              <a:rPr lang="en-US" dirty="0"/>
              <a:t/>
            </a:r>
            <a:br>
              <a:rPr lang="en-US" dirty="0"/>
            </a:br>
            <a:r>
              <a:rPr lang="vi-VN" dirty="0"/>
              <a:t>thiên thượng ai ơi! </a:t>
            </a:r>
            <a:r>
              <a:rPr lang="en-US" dirty="0"/>
              <a:t/>
            </a:r>
            <a:br>
              <a:rPr lang="en-US" dirty="0"/>
            </a:br>
            <a:r>
              <a:rPr lang="vi-VN" dirty="0"/>
              <a:t>Hằng duy tin cậy vâng lời. </a:t>
            </a:r>
            <a:endParaRPr lang="en-US" dirty="0"/>
          </a:p>
        </p:txBody>
      </p:sp>
    </p:spTree>
    <p:extLst>
      <p:ext uri="{BB962C8B-B14F-4D97-AF65-F5344CB8AC3E}">
        <p14:creationId xmlns:p14="http://schemas.microsoft.com/office/powerpoint/2010/main" val="2853373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a:t>5. Thần linh ấn chứng trong lòng, Cùng Jê-sus Christ giao thông, </a:t>
            </a:r>
            <a:r>
              <a:rPr lang="en-US" dirty="0"/>
              <a:t/>
            </a:r>
            <a:br>
              <a:rPr lang="en-US" dirty="0"/>
            </a:br>
            <a:r>
              <a:rPr lang="vi-VN" dirty="0"/>
              <a:t>Được Ngài vui ở bên mình mãi không rời;</a:t>
            </a:r>
          </a:p>
        </p:txBody>
      </p:sp>
    </p:spTree>
    <p:extLst>
      <p:ext uri="{BB962C8B-B14F-4D97-AF65-F5344CB8AC3E}">
        <p14:creationId xmlns:p14="http://schemas.microsoft.com/office/powerpoint/2010/main" val="896563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 Ngài sai khiến quyết </a:t>
            </a:r>
            <a:r>
              <a:rPr lang="en-US" dirty="0"/>
              <a:t/>
            </a:r>
            <a:br>
              <a:rPr lang="en-US" dirty="0"/>
            </a:br>
            <a:r>
              <a:rPr lang="vi-VN" dirty="0"/>
              <a:t>vâng hoài, Dạ! tôi đây đang trông Ngài, </a:t>
            </a:r>
            <a:r>
              <a:rPr lang="en-US" dirty="0"/>
              <a:t/>
            </a:r>
            <a:br>
              <a:rPr lang="en-US" dirty="0"/>
            </a:br>
            <a:r>
              <a:rPr lang="vi-VN" dirty="0"/>
              <a:t>Nào hề sợ, cứ luôn </a:t>
            </a:r>
            <a:r>
              <a:rPr lang="en-US" dirty="0"/>
              <a:t/>
            </a:r>
            <a:br>
              <a:rPr lang="en-US" dirty="0"/>
            </a:br>
            <a:r>
              <a:rPr lang="vi-VN" dirty="0"/>
              <a:t>tin cậy vâng lời. </a:t>
            </a:r>
            <a:endParaRPr lang="en-US" dirty="0"/>
          </a:p>
        </p:txBody>
      </p:sp>
    </p:spTree>
    <p:extLst>
      <p:ext uri="{BB962C8B-B14F-4D97-AF65-F5344CB8AC3E}">
        <p14:creationId xmlns:p14="http://schemas.microsoft.com/office/powerpoint/2010/main" val="3423859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a:t>Tin cậy vâng lời, Nào nhờ cách gì trong đời, </a:t>
            </a:r>
            <a:r>
              <a:rPr lang="en-US" dirty="0"/>
              <a:t/>
            </a:r>
            <a:br>
              <a:rPr lang="en-US" dirty="0"/>
            </a:br>
            <a:r>
              <a:rPr lang="vi-VN" dirty="0"/>
              <a:t>Muốn hưởng phước </a:t>
            </a:r>
            <a:r>
              <a:rPr lang="en-US" dirty="0"/>
              <a:t/>
            </a:r>
            <a:br>
              <a:rPr lang="en-US" dirty="0"/>
            </a:br>
            <a:r>
              <a:rPr lang="vi-VN" dirty="0"/>
              <a:t>thiên thượng ai ơi! </a:t>
            </a:r>
            <a:r>
              <a:rPr lang="en-US" dirty="0"/>
              <a:t/>
            </a:r>
            <a:br>
              <a:rPr lang="en-US" dirty="0"/>
            </a:br>
            <a:r>
              <a:rPr lang="vi-VN" dirty="0"/>
              <a:t>Hằng duy tin cậy vâng lời. </a:t>
            </a:r>
            <a:endParaRPr lang="en-US" dirty="0"/>
          </a:p>
        </p:txBody>
      </p:sp>
    </p:spTree>
    <p:extLst>
      <p:ext uri="{BB962C8B-B14F-4D97-AF65-F5344CB8AC3E}">
        <p14:creationId xmlns:p14="http://schemas.microsoft.com/office/powerpoint/2010/main" val="4283047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en-US" dirty="0"/>
              <a:t>1. </a:t>
            </a:r>
            <a:r>
              <a:rPr lang="vi-VN" dirty="0"/>
              <a:t>Cùng đi với Chúa </a:t>
            </a:r>
            <a:r>
              <a:rPr lang="en-US" dirty="0"/>
              <a:t/>
            </a:r>
            <a:br>
              <a:rPr lang="en-US" dirty="0"/>
            </a:br>
            <a:r>
              <a:rPr lang="vi-VN" dirty="0"/>
              <a:t>mỗi ngày, Lời Kinh Thánh sáng soi đây, Được sự vinh hiển huy hoàng </a:t>
            </a:r>
            <a:r>
              <a:rPr lang="en-US" dirty="0"/>
              <a:t/>
            </a:r>
            <a:br>
              <a:rPr lang="en-US" dirty="0"/>
            </a:br>
            <a:r>
              <a:rPr lang="vi-VN" dirty="0"/>
              <a:t>Chúa muôn đời;</a:t>
            </a:r>
          </a:p>
        </p:txBody>
      </p:sp>
    </p:spTree>
    <p:extLst>
      <p:ext uri="{BB962C8B-B14F-4D97-AF65-F5344CB8AC3E}">
        <p14:creationId xmlns:p14="http://schemas.microsoft.com/office/powerpoint/2010/main" val="2426267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 Vì vâng ý Chúa trên trời, Ngài vui dẫn dắt ta hoài, Và cùng mọi kẻ hay </a:t>
            </a:r>
            <a:r>
              <a:rPr lang="en-US" dirty="0"/>
              <a:t/>
            </a:r>
            <a:br>
              <a:rPr lang="en-US" dirty="0"/>
            </a:br>
            <a:r>
              <a:rPr lang="vi-VN" dirty="0"/>
              <a:t>tin cậy vâng lời. </a:t>
            </a:r>
            <a:endParaRPr lang="en-US" dirty="0"/>
          </a:p>
        </p:txBody>
      </p:sp>
    </p:spTree>
    <p:extLst>
      <p:ext uri="{BB962C8B-B14F-4D97-AF65-F5344CB8AC3E}">
        <p14:creationId xmlns:p14="http://schemas.microsoft.com/office/powerpoint/2010/main" val="2398119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a:t>Tin cậy vâng lời, Nào nhờ cách gì trong đời, </a:t>
            </a:r>
            <a:r>
              <a:rPr lang="en-US" dirty="0"/>
              <a:t/>
            </a:r>
            <a:br>
              <a:rPr lang="en-US" dirty="0"/>
            </a:br>
            <a:r>
              <a:rPr lang="vi-VN" dirty="0"/>
              <a:t>Muốn hưởng phước </a:t>
            </a:r>
            <a:r>
              <a:rPr lang="en-US" dirty="0"/>
              <a:t/>
            </a:r>
            <a:br>
              <a:rPr lang="en-US" dirty="0"/>
            </a:br>
            <a:r>
              <a:rPr lang="vi-VN" dirty="0"/>
              <a:t>thiên thượng ai ơi! </a:t>
            </a:r>
            <a:r>
              <a:rPr lang="en-US" dirty="0"/>
              <a:t/>
            </a:r>
            <a:br>
              <a:rPr lang="en-US" dirty="0"/>
            </a:br>
            <a:r>
              <a:rPr lang="vi-VN" dirty="0"/>
              <a:t>Hằng duy tin cậy vâng lời. </a:t>
            </a:r>
            <a:endParaRPr lang="en-US" dirty="0"/>
          </a:p>
        </p:txBody>
      </p:sp>
    </p:spTree>
    <p:extLst>
      <p:ext uri="{BB962C8B-B14F-4D97-AF65-F5344CB8AC3E}">
        <p14:creationId xmlns:p14="http://schemas.microsoft.com/office/powerpoint/2010/main" val="409799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a:t>2. Tuyệt nhiên chẳng </a:t>
            </a:r>
            <a:r>
              <a:rPr lang="en-US" dirty="0"/>
              <a:t/>
            </a:r>
            <a:br>
              <a:rPr lang="en-US" dirty="0"/>
            </a:br>
            <a:r>
              <a:rPr lang="vi-VN" dirty="0"/>
              <a:t>chút mây mù, Nầy không bóng tối âm u, Nụ cười Christ đánh tan mọi </a:t>
            </a:r>
            <a:r>
              <a:rPr lang="en-US" dirty="0"/>
              <a:t/>
            </a:r>
            <a:br>
              <a:rPr lang="en-US" dirty="0"/>
            </a:br>
            <a:r>
              <a:rPr lang="vi-VN" dirty="0"/>
              <a:t>lớp sương đời;</a:t>
            </a:r>
            <a:endParaRPr lang="en-US" dirty="0"/>
          </a:p>
        </p:txBody>
      </p:sp>
    </p:spTree>
    <p:extLst>
      <p:ext uri="{BB962C8B-B14F-4D97-AF65-F5344CB8AC3E}">
        <p14:creationId xmlns:p14="http://schemas.microsoft.com/office/powerpoint/2010/main" val="532582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Còn đâu thổn thức, </a:t>
            </a:r>
            <a:r>
              <a:rPr lang="en-US" dirty="0"/>
              <a:t/>
            </a:r>
            <a:br>
              <a:rPr lang="en-US" dirty="0"/>
            </a:br>
            <a:r>
              <a:rPr lang="vi-VN" dirty="0"/>
              <a:t>bơ thờ, Còn đâu khóc lóc nghi ngờ, Hồi mà ta </a:t>
            </a:r>
            <a:r>
              <a:rPr lang="en-US" dirty="0"/>
              <a:t/>
            </a:r>
            <a:br>
              <a:rPr lang="en-US" dirty="0"/>
            </a:br>
            <a:r>
              <a:rPr lang="vi-VN" dirty="0"/>
              <a:t>quyết tâm tin cậy vâng lời. </a:t>
            </a:r>
            <a:endParaRPr lang="en-US" dirty="0"/>
          </a:p>
        </p:txBody>
      </p:sp>
    </p:spTree>
    <p:extLst>
      <p:ext uri="{BB962C8B-B14F-4D97-AF65-F5344CB8AC3E}">
        <p14:creationId xmlns:p14="http://schemas.microsoft.com/office/powerpoint/2010/main" val="1890291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a:t>Tin cậy vâng lời, Nào nhờ cách gì trong đời, </a:t>
            </a:r>
            <a:r>
              <a:rPr lang="en-US" dirty="0"/>
              <a:t/>
            </a:r>
            <a:br>
              <a:rPr lang="en-US" dirty="0"/>
            </a:br>
            <a:r>
              <a:rPr lang="vi-VN" dirty="0"/>
              <a:t>Muốn hưởng phước </a:t>
            </a:r>
            <a:r>
              <a:rPr lang="en-US" dirty="0"/>
              <a:t/>
            </a:r>
            <a:br>
              <a:rPr lang="en-US" dirty="0"/>
            </a:br>
            <a:r>
              <a:rPr lang="vi-VN" dirty="0"/>
              <a:t>thiên thượng ai ơi! </a:t>
            </a:r>
            <a:r>
              <a:rPr lang="en-US" dirty="0"/>
              <a:t/>
            </a:r>
            <a:br>
              <a:rPr lang="en-US" dirty="0"/>
            </a:br>
            <a:r>
              <a:rPr lang="vi-VN" dirty="0"/>
              <a:t>Hằng duy tin cậy vâng lời. </a:t>
            </a:r>
            <a:endParaRPr lang="en-US" dirty="0"/>
          </a:p>
        </p:txBody>
      </p:sp>
    </p:spTree>
    <p:extLst>
      <p:ext uri="{BB962C8B-B14F-4D97-AF65-F5344CB8AC3E}">
        <p14:creationId xmlns:p14="http://schemas.microsoft.com/office/powerpoint/2010/main" val="3025960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a:t>3. Còn đâu phải gánh nặng nề, Còn đâu khổ ách đê mê, Mọi việc ta Chúa toan đền đáp rộng rời; </a:t>
            </a:r>
            <a:endParaRPr lang="en-US" dirty="0"/>
          </a:p>
        </p:txBody>
      </p:sp>
    </p:spTree>
    <p:extLst>
      <p:ext uri="{BB962C8B-B14F-4D97-AF65-F5344CB8AC3E}">
        <p14:creationId xmlns:p14="http://schemas.microsoft.com/office/powerpoint/2010/main" val="852015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Lòng không bối rối, </a:t>
            </a:r>
            <a:r>
              <a:rPr lang="en-US" dirty="0"/>
              <a:t/>
            </a:r>
            <a:br>
              <a:rPr lang="en-US" dirty="0"/>
            </a:br>
            <a:r>
              <a:rPr lang="vi-VN" dirty="0"/>
              <a:t>lo buồn, Mặt không </a:t>
            </a:r>
            <a:r>
              <a:rPr lang="en-US" dirty="0"/>
              <a:t/>
            </a:r>
            <a:br>
              <a:rPr lang="en-US" dirty="0"/>
            </a:br>
            <a:r>
              <a:rPr lang="vi-VN" dirty="0"/>
              <a:t>nhăn nheo thẹn thuồng, </a:t>
            </a:r>
            <a:r>
              <a:rPr lang="en-US" dirty="0"/>
              <a:t/>
            </a:r>
            <a:br>
              <a:rPr lang="en-US" dirty="0"/>
            </a:br>
            <a:r>
              <a:rPr lang="vi-VN" dirty="0"/>
              <a:t>Vì thật được phước do </a:t>
            </a:r>
            <a:r>
              <a:rPr lang="en-US" dirty="0"/>
              <a:t/>
            </a:r>
            <a:br>
              <a:rPr lang="en-US" dirty="0"/>
            </a:br>
            <a:r>
              <a:rPr lang="vi-VN" dirty="0"/>
              <a:t>tin cậy vâng lời. </a:t>
            </a:r>
            <a:endParaRPr lang="en-US" dirty="0"/>
          </a:p>
        </p:txBody>
      </p:sp>
    </p:spTree>
    <p:extLst>
      <p:ext uri="{BB962C8B-B14F-4D97-AF65-F5344CB8AC3E}">
        <p14:creationId xmlns:p14="http://schemas.microsoft.com/office/powerpoint/2010/main" val="225025579"/>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Presentation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ocument Themes.potx" id="{6A44481B-8EE0-4478-8270-5C7A3D7973D1}" vid="{BC5D5854-44EB-413B-9822-CB9A1AE0F1A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637</TotalTime>
  <Words>165</Words>
  <Application>Microsoft Office PowerPoint</Application>
  <PresentationFormat>Widescreen</PresentationFormat>
  <Paragraphs>16</Paragraphs>
  <Slides>16</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16</vt:i4>
      </vt:variant>
    </vt:vector>
  </HeadingPairs>
  <TitlesOfParts>
    <vt:vector size="20" baseType="lpstr">
      <vt:lpstr>Arial</vt:lpstr>
      <vt:lpstr>Calibri</vt:lpstr>
      <vt:lpstr>faithstocks-template-powerpoint-001</vt:lpstr>
      <vt:lpstr>Presentation1</vt:lpstr>
      <vt:lpstr>Thánh Ca 430 TIN CẬY VÂNG LỜI</vt:lpstr>
      <vt:lpstr>1. Cùng đi với Chúa  mỗi ngày, Lời Kinh Thánh sáng soi đây, Được sự vinh hiển huy hoàng  Chúa muôn đời;</vt:lpstr>
      <vt:lpstr> Vì vâng ý Chúa trên trời, Ngài vui dẫn dắt ta hoài, Và cùng mọi kẻ hay  tin cậy vâng lời. </vt:lpstr>
      <vt:lpstr>Tin cậy vâng lời, Nào nhờ cách gì trong đời,  Muốn hưởng phước  thiên thượng ai ơi!  Hằng duy tin cậy vâng lời. </vt:lpstr>
      <vt:lpstr>2. Tuyệt nhiên chẳng  chút mây mù, Nầy không bóng tối âm u, Nụ cười Christ đánh tan mọi  lớp sương đời;</vt:lpstr>
      <vt:lpstr>Còn đâu thổn thức,  bơ thờ, Còn đâu khóc lóc nghi ngờ, Hồi mà ta  quyết tâm tin cậy vâng lời. </vt:lpstr>
      <vt:lpstr>Tin cậy vâng lời, Nào nhờ cách gì trong đời,  Muốn hưởng phước  thiên thượng ai ơi!  Hằng duy tin cậy vâng lời. </vt:lpstr>
      <vt:lpstr>3. Còn đâu phải gánh nặng nề, Còn đâu khổ ách đê mê, Mọi việc ta Chúa toan đền đáp rộng rời; </vt:lpstr>
      <vt:lpstr>Lòng không bối rối,  lo buồn, Mặt không  nhăn nheo thẹn thuồng,  Vì thật được phước do  tin cậy vâng lời. </vt:lpstr>
      <vt:lpstr>Tin cậy vâng lời, Nào nhờ cách gì trong đời,  Muốn hưởng phước  thiên thượng ai ơi!  Hằng duy tin cậy vâng lời. </vt:lpstr>
      <vt:lpstr>4. Phàm nhơn chẳng thể suy lường, Niềm vui  của Đấng yêu thương,  Thực nghiệm duy kẻ  vui lòng hiến trọn đời; </vt:lpstr>
      <vt:lpstr>Nhờ ân điển Chúa  dạy bày, Sự vui vẻ ấy chi tày, thuộc mọi kẻ quyết tâm tin cậy vâng lời. </vt:lpstr>
      <vt:lpstr>Tin cậy vâng lời, Nào nhờ cách gì trong đời,  Muốn hưởng phước  thiên thượng ai ơi!  Hằng duy tin cậy vâng lời. </vt:lpstr>
      <vt:lpstr>5. Thần linh ấn chứng trong lòng, Cùng Jê-sus Christ giao thông,  Được Ngài vui ở bên mình mãi không rời;</vt:lpstr>
      <vt:lpstr> Ngài sai khiến quyết  vâng hoài, Dạ! tôi đây đang trông Ngài,  Nào hề sợ, cứ luôn  tin cậy vâng lời. </vt:lpstr>
      <vt:lpstr>Tin cậy vâng lời, Nào nhờ cách gì trong đời,  Muốn hưởng phước  thiên thượng ai ơi!  Hằng duy tin cậy vâng lời.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39</cp:revision>
  <dcterms:created xsi:type="dcterms:W3CDTF">2018-01-22T13:58:03Z</dcterms:created>
  <dcterms:modified xsi:type="dcterms:W3CDTF">2018-11-08T04:40:23Z</dcterms:modified>
</cp:coreProperties>
</file>