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5"/>
  </p:notesMasterIdLst>
  <p:sldIdLst>
    <p:sldId id="272" r:id="rId2"/>
    <p:sldId id="260" r:id="rId3"/>
    <p:sldId id="261" r:id="rId4"/>
    <p:sldId id="262" r:id="rId5"/>
    <p:sldId id="263" r:id="rId6"/>
    <p:sldId id="264" r:id="rId7"/>
    <p:sldId id="265" r:id="rId8"/>
    <p:sldId id="266" r:id="rId9"/>
    <p:sldId id="267"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25" autoAdjust="0"/>
    <p:restoredTop sz="86373"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2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431</a:t>
            </a:r>
            <a:br>
              <a:rPr lang="en-US" dirty="0"/>
            </a:br>
            <a:r>
              <a:rPr lang="en-US" dirty="0"/>
              <a:t>VẦNG ĐÁ MUÔN ĐỜI</a:t>
            </a:r>
          </a:p>
        </p:txBody>
      </p:sp>
    </p:spTree>
    <p:extLst>
      <p:ext uri="{BB962C8B-B14F-4D97-AF65-F5344CB8AC3E}">
        <p14:creationId xmlns:p14="http://schemas.microsoft.com/office/powerpoint/2010/main" val="228277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Đem ác tâm lại </a:t>
            </a:r>
            <a:r>
              <a:rPr lang="en-US" dirty="0" smtClean="0"/>
              <a:t/>
            </a:r>
            <a:br>
              <a:rPr lang="en-US" dirty="0" smtClean="0"/>
            </a:br>
            <a:r>
              <a:rPr lang="vi-VN" dirty="0" smtClean="0"/>
              <a:t>suối linh gội, Bằng không, chết mất đi, Ngài ôi! </a:t>
            </a:r>
            <a:endParaRPr lang="en-US" dirty="0"/>
          </a:p>
        </p:txBody>
      </p:sp>
    </p:spTree>
    <p:extLst>
      <p:ext uri="{BB962C8B-B14F-4D97-AF65-F5344CB8AC3E}">
        <p14:creationId xmlns:p14="http://schemas.microsoft.com/office/powerpoint/2010/main" val="4025220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4. Trong lúc tôi </a:t>
            </a:r>
            <a:r>
              <a:rPr lang="en-US" dirty="0" smtClean="0"/>
              <a:t/>
            </a:r>
            <a:br>
              <a:rPr lang="en-US" dirty="0" smtClean="0"/>
            </a:br>
            <a:r>
              <a:rPr lang="vi-VN" dirty="0" smtClean="0"/>
              <a:t>còn chút hơi tàn, </a:t>
            </a:r>
            <a:r>
              <a:rPr lang="en-US" dirty="0" smtClean="0"/>
              <a:t/>
            </a:r>
            <a:br>
              <a:rPr lang="en-US" dirty="0" smtClean="0"/>
            </a:br>
            <a:r>
              <a:rPr lang="vi-VN" dirty="0" smtClean="0"/>
              <a:t>Giờ sắp nhắm mắt </a:t>
            </a:r>
            <a:r>
              <a:rPr lang="en-US" dirty="0" smtClean="0"/>
              <a:t/>
            </a:r>
            <a:br>
              <a:rPr lang="en-US" dirty="0" smtClean="0"/>
            </a:br>
            <a:r>
              <a:rPr lang="vi-VN" dirty="0" smtClean="0"/>
              <a:t>xa trần gian; </a:t>
            </a:r>
            <a:endParaRPr lang="en-US" dirty="0"/>
          </a:p>
        </p:txBody>
      </p:sp>
    </p:spTree>
    <p:extLst>
      <p:ext uri="{BB962C8B-B14F-4D97-AF65-F5344CB8AC3E}">
        <p14:creationId xmlns:p14="http://schemas.microsoft.com/office/powerpoint/2010/main" val="3667471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Đặng bay đến nước </a:t>
            </a:r>
            <a:r>
              <a:rPr lang="en-US" dirty="0" smtClean="0"/>
              <a:t/>
            </a:r>
            <a:br>
              <a:rPr lang="en-US" dirty="0" smtClean="0"/>
            </a:br>
            <a:r>
              <a:rPr lang="vi-VN" dirty="0" smtClean="0"/>
              <a:t>chưa từng hay, </a:t>
            </a:r>
            <a:r>
              <a:rPr lang="en-US" dirty="0" smtClean="0"/>
              <a:t/>
            </a:r>
            <a:br>
              <a:rPr lang="en-US" dirty="0" smtClean="0"/>
            </a:br>
            <a:r>
              <a:rPr lang="vi-VN" dirty="0" smtClean="0"/>
              <a:t>Nhìn lên Chúa </a:t>
            </a:r>
            <a:r>
              <a:rPr lang="en-US" dirty="0" smtClean="0"/>
              <a:t/>
            </a:r>
            <a:br>
              <a:rPr lang="en-US" dirty="0" smtClean="0"/>
            </a:br>
            <a:r>
              <a:rPr lang="vi-VN" dirty="0" smtClean="0"/>
              <a:t>ở thiên tòa đây; </a:t>
            </a:r>
            <a:endParaRPr lang="en-US" dirty="0"/>
          </a:p>
        </p:txBody>
      </p:sp>
    </p:spTree>
    <p:extLst>
      <p:ext uri="{BB962C8B-B14F-4D97-AF65-F5344CB8AC3E}">
        <p14:creationId xmlns:p14="http://schemas.microsoft.com/office/powerpoint/2010/main" val="214892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Vầng Đá muôn đời </a:t>
            </a:r>
            <a:r>
              <a:rPr lang="en-US" dirty="0" smtClean="0"/>
              <a:t/>
            </a:r>
            <a:br>
              <a:rPr lang="en-US" dirty="0" smtClean="0"/>
            </a:br>
            <a:r>
              <a:rPr lang="vi-VN" dirty="0" smtClean="0"/>
              <a:t>nứt bởi tôi, </a:t>
            </a:r>
            <a:r>
              <a:rPr lang="en-US" dirty="0" smtClean="0"/>
              <a:t/>
            </a:r>
            <a:br>
              <a:rPr lang="en-US" dirty="0" smtClean="0"/>
            </a:br>
            <a:r>
              <a:rPr lang="vi-VN" dirty="0" smtClean="0"/>
              <a:t>Nguyện tôi chỉ </a:t>
            </a:r>
            <a:r>
              <a:rPr lang="en-US" dirty="0" smtClean="0"/>
              <a:t/>
            </a:r>
            <a:br>
              <a:rPr lang="en-US" dirty="0" smtClean="0"/>
            </a:br>
            <a:r>
              <a:rPr lang="vi-VN" dirty="0" smtClean="0"/>
              <a:t>núp trong Ngài thôi. </a:t>
            </a:r>
          </a:p>
        </p:txBody>
      </p:sp>
    </p:spTree>
    <p:extLst>
      <p:ext uri="{BB962C8B-B14F-4D97-AF65-F5344CB8AC3E}">
        <p14:creationId xmlns:p14="http://schemas.microsoft.com/office/powerpoint/2010/main" val="2916882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dirty="0" smtClean="0"/>
              <a:t>1. </a:t>
            </a:r>
            <a:r>
              <a:rPr lang="vi-VN" dirty="0" smtClean="0"/>
              <a:t>Xin núp trong </a:t>
            </a:r>
            <a:r>
              <a:rPr lang="en-US" dirty="0" smtClean="0"/>
              <a:t/>
            </a:r>
            <a:br>
              <a:rPr lang="en-US" dirty="0" smtClean="0"/>
            </a:br>
            <a:r>
              <a:rPr lang="vi-VN" dirty="0" smtClean="0"/>
              <a:t>Vầng Đá muôn đời, </a:t>
            </a:r>
            <a:r>
              <a:rPr lang="en-US" dirty="0" smtClean="0"/>
              <a:t/>
            </a:r>
            <a:br>
              <a:rPr lang="en-US" dirty="0" smtClean="0"/>
            </a:br>
            <a:r>
              <a:rPr lang="vi-VN" dirty="0" smtClean="0"/>
              <a:t>Vì tôi phải nứt ra Ngài ôi! </a:t>
            </a:r>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Lòng mong suối huyết kia trào phun, </a:t>
            </a:r>
            <a:r>
              <a:rPr lang="en-US" dirty="0" smtClean="0"/>
              <a:t/>
            </a:r>
            <a:br>
              <a:rPr lang="en-US" dirty="0" smtClean="0"/>
            </a:br>
            <a:r>
              <a:rPr lang="vi-VN" dirty="0" smtClean="0"/>
              <a:t>Từ hông vỡ Chúa xưa </a:t>
            </a:r>
            <a:r>
              <a:rPr lang="en-US" dirty="0" smtClean="0"/>
              <a:t/>
            </a:r>
            <a:br>
              <a:rPr lang="en-US" dirty="0" smtClean="0"/>
            </a:br>
            <a:r>
              <a:rPr lang="vi-VN" dirty="0" smtClean="0"/>
              <a:t>tràn tuôn, </a:t>
            </a:r>
            <a:endParaRPr lang="en-US" dirty="0"/>
          </a:p>
        </p:txBody>
      </p:sp>
    </p:spTree>
    <p:extLst>
      <p:ext uri="{BB962C8B-B14F-4D97-AF65-F5344CB8AC3E}">
        <p14:creationId xmlns:p14="http://schemas.microsoft.com/office/powerpoint/2010/main" val="146888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Nên những linh dược chữa muôn tội, </a:t>
            </a:r>
            <a:r>
              <a:rPr lang="en-US" dirty="0" smtClean="0"/>
              <a:t/>
            </a:r>
            <a:br>
              <a:rPr lang="en-US" dirty="0" smtClean="0"/>
            </a:br>
            <a:r>
              <a:rPr lang="vi-VN" dirty="0" smtClean="0"/>
              <a:t>Trừ căn ác vốn hay </a:t>
            </a:r>
            <a:r>
              <a:rPr lang="en-US" dirty="0" smtClean="0"/>
              <a:t/>
            </a:r>
            <a:br>
              <a:rPr lang="en-US" dirty="0" smtClean="0"/>
            </a:br>
            <a:r>
              <a:rPr lang="vi-VN" dirty="0" smtClean="0"/>
              <a:t>hành tôi. </a:t>
            </a:r>
            <a:endParaRPr lang="en-US" dirty="0"/>
          </a:p>
        </p:txBody>
      </p:sp>
    </p:spTree>
    <p:extLst>
      <p:ext uri="{BB962C8B-B14F-4D97-AF65-F5344CB8AC3E}">
        <p14:creationId xmlns:p14="http://schemas.microsoft.com/office/powerpoint/2010/main" val="209704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2. Không bởi công việc chính tay này, Làm phu phỉ pháp luật Ngài nay. </a:t>
            </a:r>
            <a:endParaRPr lang="en-US" dirty="0"/>
          </a:p>
        </p:txBody>
      </p:sp>
    </p:spTree>
    <p:extLst>
      <p:ext uri="{BB962C8B-B14F-4D97-AF65-F5344CB8AC3E}">
        <p14:creationId xmlns:p14="http://schemas.microsoft.com/office/powerpoint/2010/main" val="414879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Dầu cho khắc khổ </a:t>
            </a:r>
            <a:r>
              <a:rPr lang="en-US" dirty="0" smtClean="0"/>
              <a:t/>
            </a:r>
            <a:br>
              <a:rPr lang="en-US" dirty="0" smtClean="0"/>
            </a:br>
            <a:r>
              <a:rPr lang="vi-VN" dirty="0" smtClean="0"/>
              <a:t>thân hình tôi, </a:t>
            </a:r>
            <a:r>
              <a:rPr lang="en-US" dirty="0" smtClean="0"/>
              <a:t/>
            </a:r>
            <a:br>
              <a:rPr lang="en-US" dirty="0" smtClean="0"/>
            </a:br>
            <a:r>
              <a:rPr lang="vi-VN" dirty="0" smtClean="0"/>
              <a:t>Dầu đau đớn </a:t>
            </a:r>
            <a:r>
              <a:rPr lang="en-US" dirty="0" smtClean="0"/>
              <a:t/>
            </a:r>
            <a:br>
              <a:rPr lang="en-US" dirty="0" smtClean="0"/>
            </a:br>
            <a:r>
              <a:rPr lang="vi-VN" dirty="0" smtClean="0"/>
              <a:t>mắt luôn lệ rơi. </a:t>
            </a:r>
            <a:endParaRPr lang="en-US" dirty="0"/>
          </a:p>
        </p:txBody>
      </p:sp>
    </p:spTree>
    <p:extLst>
      <p:ext uri="{BB962C8B-B14F-4D97-AF65-F5344CB8AC3E}">
        <p14:creationId xmlns:p14="http://schemas.microsoft.com/office/powerpoint/2010/main" val="3899429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Ôi, hẳn không </a:t>
            </a:r>
            <a:r>
              <a:rPr lang="en-US" smtClean="0"/>
              <a:t/>
            </a:r>
            <a:br>
              <a:rPr lang="en-US" smtClean="0"/>
            </a:br>
            <a:r>
              <a:rPr lang="vi-VN" smtClean="0"/>
              <a:t>chuộc </a:t>
            </a:r>
            <a:r>
              <a:rPr lang="vi-VN" dirty="0" smtClean="0"/>
              <a:t>tôi khỏi tội, </a:t>
            </a:r>
            <a:r>
              <a:rPr lang="en-US" dirty="0" smtClean="0"/>
              <a:t/>
            </a:r>
            <a:br>
              <a:rPr lang="en-US" dirty="0" smtClean="0"/>
            </a:br>
            <a:r>
              <a:rPr lang="vi-VN" dirty="0" smtClean="0"/>
              <a:t>Cầu Christ cứu </a:t>
            </a:r>
            <a:r>
              <a:rPr lang="en-US" dirty="0" smtClean="0"/>
              <a:t/>
            </a:r>
            <a:br>
              <a:rPr lang="en-US" dirty="0" smtClean="0"/>
            </a:br>
            <a:r>
              <a:rPr lang="vi-VN" dirty="0" smtClean="0"/>
              <a:t>chỉ một Ngài thôi. </a:t>
            </a:r>
            <a:endParaRPr lang="en-US" dirty="0"/>
          </a:p>
        </p:txBody>
      </p:sp>
    </p:spTree>
    <p:extLst>
      <p:ext uri="{BB962C8B-B14F-4D97-AF65-F5344CB8AC3E}">
        <p14:creationId xmlns:p14="http://schemas.microsoft.com/office/powerpoint/2010/main" val="317913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3. Bên gốc thập tự giá </a:t>
            </a:r>
            <a:r>
              <a:rPr lang="en-US" dirty="0" smtClean="0"/>
              <a:t/>
            </a:r>
            <a:br>
              <a:rPr lang="en-US" dirty="0" smtClean="0"/>
            </a:br>
            <a:r>
              <a:rPr lang="vi-VN" dirty="0" smtClean="0"/>
              <a:t>tôi quỳ, Bàn tay trắng chẳng bạc vàng chi. </a:t>
            </a:r>
            <a:endParaRPr lang="en-US" dirty="0"/>
          </a:p>
        </p:txBody>
      </p:sp>
    </p:spTree>
    <p:extLst>
      <p:ext uri="{BB962C8B-B14F-4D97-AF65-F5344CB8AC3E}">
        <p14:creationId xmlns:p14="http://schemas.microsoft.com/office/powerpoint/2010/main" val="2584625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smtClean="0"/>
              <a:t>Nguyền ban áo phủ </a:t>
            </a:r>
            <a:r>
              <a:rPr lang="en-US" dirty="0" smtClean="0"/>
              <a:t/>
            </a:r>
            <a:br>
              <a:rPr lang="en-US" dirty="0" smtClean="0"/>
            </a:br>
            <a:r>
              <a:rPr lang="vi-VN" dirty="0" smtClean="0"/>
              <a:t>thân trần tôi, </a:t>
            </a:r>
            <a:r>
              <a:rPr lang="en-US" dirty="0" smtClean="0"/>
              <a:t/>
            </a:r>
            <a:br>
              <a:rPr lang="en-US" dirty="0" smtClean="0"/>
            </a:br>
            <a:r>
              <a:rPr lang="vi-VN" dirty="0" smtClean="0"/>
              <a:t>Cầu ơn cứu giúp </a:t>
            </a:r>
            <a:r>
              <a:rPr lang="en-US" dirty="0" smtClean="0"/>
              <a:t/>
            </a:r>
            <a:br>
              <a:rPr lang="en-US" dirty="0" smtClean="0"/>
            </a:br>
            <a:r>
              <a:rPr lang="vi-VN" dirty="0" smtClean="0"/>
              <a:t>kẻ mồ côi; </a:t>
            </a:r>
            <a:endParaRPr lang="en-US" dirty="0"/>
          </a:p>
        </p:txBody>
      </p:sp>
    </p:spTree>
    <p:extLst>
      <p:ext uri="{BB962C8B-B14F-4D97-AF65-F5344CB8AC3E}">
        <p14:creationId xmlns:p14="http://schemas.microsoft.com/office/powerpoint/2010/main" val="371669351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684</TotalTime>
  <Words>78</Words>
  <Application>Microsoft Office PowerPoint</Application>
  <PresentationFormat>Widescreen</PresentationFormat>
  <Paragraphs>13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faithstocks-template-powerpoint-001</vt:lpstr>
      <vt:lpstr>Thánh Ca 431 VẦNG ĐÁ MUÔN ĐỜI</vt:lpstr>
      <vt:lpstr>1. Xin núp trong  Vầng Đá muôn đời,  Vì tôi phải nứt ra Ngài ôi! </vt:lpstr>
      <vt:lpstr>Lòng mong suối huyết kia trào phun,  Từ hông vỡ Chúa xưa  tràn tuôn, </vt:lpstr>
      <vt:lpstr>Nên những linh dược chữa muôn tội,  Trừ căn ác vốn hay  hành tôi. </vt:lpstr>
      <vt:lpstr>2. Không bởi công việc chính tay này, Làm phu phỉ pháp luật Ngài nay. </vt:lpstr>
      <vt:lpstr>Dầu cho khắc khổ  thân hình tôi,  Dầu đau đớn  mắt luôn lệ rơi. </vt:lpstr>
      <vt:lpstr>Ôi, hẳn không  chuộc tôi khỏi tội,  Cầu Christ cứu  chỉ một Ngài thôi. </vt:lpstr>
      <vt:lpstr>3. Bên gốc thập tự giá  tôi quỳ, Bàn tay trắng chẳng bạc vàng chi. </vt:lpstr>
      <vt:lpstr>Nguyền ban áo phủ  thân trần tôi,  Cầu ơn cứu giúp  kẻ mồ côi; </vt:lpstr>
      <vt:lpstr>Đem ác tâm lại  suối linh gội, Bằng không, chết mất đi, Ngài ôi! </vt:lpstr>
      <vt:lpstr>4. Trong lúc tôi  còn chút hơi tàn,  Giờ sắp nhắm mắt  xa trần gian; </vt:lpstr>
      <vt:lpstr>Đặng bay đến nước  chưa từng hay,  Nhìn lên Chúa  ở thiên tòa đây; </vt:lpstr>
      <vt:lpstr>Vầng Đá muôn đời  nứt bởi tôi,  Nguyện tôi chỉ  núp trong Ngài thôi.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41</cp:revision>
  <dcterms:created xsi:type="dcterms:W3CDTF">2018-01-22T13:58:03Z</dcterms:created>
  <dcterms:modified xsi:type="dcterms:W3CDTF">2018-11-08T04:40:13Z</dcterms:modified>
</cp:coreProperties>
</file>