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
  </p:notesMasterIdLst>
  <p:sldIdLst>
    <p:sldId id="264" r:id="rId2"/>
    <p:sldId id="260" r:id="rId3"/>
    <p:sldId id="261" r:id="rId4"/>
    <p:sldId id="263"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25" autoAdjust="0"/>
    <p:restoredTop sz="86373"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28" Type="http://schemas.microsoft.com/office/2015/10/relationships/revisionInfo" Target="revisionInfo.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432</a:t>
            </a:r>
            <a:br>
              <a:rPr lang="en-US" dirty="0"/>
            </a:br>
            <a:r>
              <a:rPr lang="en-US" dirty="0"/>
              <a:t>XIN CHÚA MỞ MẮT TÔI</a:t>
            </a:r>
          </a:p>
        </p:txBody>
      </p:sp>
    </p:spTree>
    <p:extLst>
      <p:ext uri="{BB962C8B-B14F-4D97-AF65-F5344CB8AC3E}">
        <p14:creationId xmlns:p14="http://schemas.microsoft.com/office/powerpoint/2010/main" val="639011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Xin Chúa mở mắt tôi, </a:t>
            </a:r>
            <a:r>
              <a:rPr lang="en-US" dirty="0" smtClean="0"/>
              <a:t/>
            </a:r>
            <a:br>
              <a:rPr lang="en-US" dirty="0" smtClean="0"/>
            </a:br>
            <a:r>
              <a:rPr lang="vi-VN" dirty="0" smtClean="0"/>
              <a:t>xin Chúa mở mắt tôi, </a:t>
            </a:r>
            <a:r>
              <a:rPr lang="en-US" dirty="0" smtClean="0"/>
              <a:t/>
            </a:r>
            <a:br>
              <a:rPr lang="en-US" dirty="0" smtClean="0"/>
            </a:br>
            <a:r>
              <a:rPr lang="vi-VN" dirty="0" smtClean="0"/>
              <a:t>Đặng tôi thấy sự lạ lùng trong luật pháp của Ngài. </a:t>
            </a:r>
          </a:p>
        </p:txBody>
      </p:sp>
    </p:spTree>
    <p:extLst>
      <p:ext uri="{BB962C8B-B14F-4D97-AF65-F5344CB8AC3E}">
        <p14:creationId xmlns:p14="http://schemas.microsoft.com/office/powerpoint/2010/main" val="242626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Hỡi Đức Chúa Trời, </a:t>
            </a:r>
            <a:r>
              <a:rPr lang="en-US" dirty="0" smtClean="0"/>
              <a:t/>
            </a:r>
            <a:br>
              <a:rPr lang="en-US" dirty="0" smtClean="0"/>
            </a:br>
            <a:r>
              <a:rPr lang="vi-VN" dirty="0" smtClean="0"/>
              <a:t>lời Ngài được vững lập đời đời trên trời, </a:t>
            </a:r>
            <a:r>
              <a:rPr lang="en-US" dirty="0"/>
              <a:t/>
            </a:r>
            <a:br>
              <a:rPr lang="en-US" dirty="0"/>
            </a:br>
            <a:r>
              <a:rPr lang="vi-VN" dirty="0" smtClean="0"/>
              <a:t>Được vững lập </a:t>
            </a:r>
            <a:r>
              <a:rPr lang="en-US" dirty="0" smtClean="0"/>
              <a:t/>
            </a:r>
            <a:br>
              <a:rPr lang="en-US" dirty="0" smtClean="0"/>
            </a:br>
            <a:r>
              <a:rPr lang="vi-VN" dirty="0" smtClean="0"/>
              <a:t>đời đời trên trời,</a:t>
            </a:r>
            <a:endParaRPr lang="en-US" dirty="0"/>
          </a:p>
        </p:txBody>
      </p:sp>
    </p:spTree>
    <p:extLst>
      <p:ext uri="{BB962C8B-B14F-4D97-AF65-F5344CB8AC3E}">
        <p14:creationId xmlns:p14="http://schemas.microsoft.com/office/powerpoint/2010/main" val="740760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Nên Lời Chúa, là ngọn đèn, ngọn đèn cho chân của tôi, Là ánh sáng cho đường lối của tôi, Sáng luôn cho đường lối tôi. </a:t>
            </a:r>
            <a:endParaRPr lang="en-US" dirty="0"/>
          </a:p>
        </p:txBody>
      </p:sp>
    </p:spTree>
    <p:extLst>
      <p:ext uri="{BB962C8B-B14F-4D97-AF65-F5344CB8AC3E}">
        <p14:creationId xmlns:p14="http://schemas.microsoft.com/office/powerpoint/2010/main" val="4039463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Xin Chúa mở mắt tôi, </a:t>
            </a:r>
            <a:r>
              <a:rPr lang="en-US" dirty="0" smtClean="0"/>
              <a:t/>
            </a:r>
            <a:br>
              <a:rPr lang="en-US" dirty="0" smtClean="0"/>
            </a:br>
            <a:r>
              <a:rPr lang="vi-VN" dirty="0" smtClean="0"/>
              <a:t>xin Chúa mở mắt tôi, </a:t>
            </a:r>
            <a:r>
              <a:rPr lang="en-US" dirty="0" smtClean="0"/>
              <a:t/>
            </a:r>
            <a:br>
              <a:rPr lang="en-US" dirty="0" smtClean="0"/>
            </a:br>
            <a:r>
              <a:rPr lang="vi-VN" dirty="0" smtClean="0"/>
              <a:t>Đặng tôi thấy sự lạ lùng trong luật pháp của Ngài. </a:t>
            </a:r>
          </a:p>
        </p:txBody>
      </p:sp>
    </p:spTree>
    <p:extLst>
      <p:ext uri="{BB962C8B-B14F-4D97-AF65-F5344CB8AC3E}">
        <p14:creationId xmlns:p14="http://schemas.microsoft.com/office/powerpoint/2010/main" val="1564514917"/>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686</TotalTime>
  <Words>51</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faithstocks-template-powerpoint-001</vt:lpstr>
      <vt:lpstr>Thánh Ca 432 XIN CHÚA MỞ MẮT TÔI</vt:lpstr>
      <vt:lpstr>Xin Chúa mở mắt tôi,  xin Chúa mở mắt tôi,  Đặng tôi thấy sự lạ lùng trong luật pháp của Ngài. </vt:lpstr>
      <vt:lpstr>Hỡi Đức Chúa Trời,  lời Ngài được vững lập đời đời trên trời,  Được vững lập  đời đời trên trời,</vt:lpstr>
      <vt:lpstr>Nên Lời Chúa, là ngọn đèn, ngọn đèn cho chân của tôi, Là ánh sáng cho đường lối của tôi, Sáng luôn cho đường lối tôi. </vt:lpstr>
      <vt:lpstr>Xin Chúa mở mắt tôi,  xin Chúa mở mắt tôi,  Đặng tôi thấy sự lạ lùng trong luật pháp của Ngài.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42</cp:revision>
  <dcterms:created xsi:type="dcterms:W3CDTF">2018-01-22T13:58:03Z</dcterms:created>
  <dcterms:modified xsi:type="dcterms:W3CDTF">2018-11-08T04:40:03Z</dcterms:modified>
</cp:coreProperties>
</file>