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69" r:id="rId2"/>
    <p:sldId id="260" r:id="rId3"/>
    <p:sldId id="262" r:id="rId4"/>
    <p:sldId id="261"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433</a:t>
            </a:r>
            <a:br>
              <a:rPr lang="en-US" dirty="0"/>
            </a:br>
            <a:r>
              <a:rPr lang="en-US" dirty="0"/>
              <a:t>GIÊ-HÔ-VA </a:t>
            </a:r>
            <a:br>
              <a:rPr lang="en-US" dirty="0"/>
            </a:br>
            <a:r>
              <a:rPr lang="en-US" dirty="0"/>
              <a:t>LÀ ĐẤNG CHĂN GIỮ TÔI</a:t>
            </a:r>
          </a:p>
        </p:txBody>
      </p:sp>
    </p:spTree>
    <p:extLst>
      <p:ext uri="{BB962C8B-B14F-4D97-AF65-F5344CB8AC3E}">
        <p14:creationId xmlns:p14="http://schemas.microsoft.com/office/powerpoint/2010/main" val="370123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Ha-lê-lu-gia!</a:t>
            </a:r>
            <a:r>
              <a:rPr lang="en-US" dirty="0" smtClean="0"/>
              <a:t> </a:t>
            </a:r>
            <a:r>
              <a:rPr lang="vi-VN" dirty="0" smtClean="0"/>
              <a:t>A-men, </a:t>
            </a:r>
            <a:r>
              <a:rPr lang="en-US" dirty="0" smtClean="0"/>
              <a:t/>
            </a:r>
            <a:br>
              <a:rPr lang="en-US" dirty="0" smtClean="0"/>
            </a:br>
            <a:r>
              <a:rPr lang="vi-VN" dirty="0" smtClean="0"/>
              <a:t>Ha-lê-lu-gia! A-men. </a:t>
            </a:r>
          </a:p>
          <a:p>
            <a:endParaRPr lang="en-US" dirty="0"/>
          </a:p>
        </p:txBody>
      </p:sp>
    </p:spTree>
    <p:extLst>
      <p:ext uri="{BB962C8B-B14F-4D97-AF65-F5344CB8AC3E}">
        <p14:creationId xmlns:p14="http://schemas.microsoft.com/office/powerpoint/2010/main" val="317851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Đức Giê-hô-va </a:t>
            </a:r>
            <a:r>
              <a:rPr lang="en-US" dirty="0" smtClean="0"/>
              <a:t/>
            </a:r>
            <a:br>
              <a:rPr lang="en-US" dirty="0" smtClean="0"/>
            </a:br>
            <a:r>
              <a:rPr lang="vi-VN" dirty="0" smtClean="0"/>
              <a:t>là Đấng chăn giữ tôi: </a:t>
            </a:r>
            <a:r>
              <a:rPr lang="en-US" dirty="0" smtClean="0"/>
              <a:t/>
            </a:r>
            <a:br>
              <a:rPr lang="en-US" dirty="0" smtClean="0"/>
            </a:br>
            <a:r>
              <a:rPr lang="vi-VN" dirty="0" smtClean="0"/>
              <a:t>Tôi sẽ chẳng thiếu thốn gì.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Ngài khiến tôi an nghỉ </a:t>
            </a:r>
            <a:r>
              <a:rPr lang="en-US" dirty="0" smtClean="0"/>
              <a:t/>
            </a:r>
            <a:br>
              <a:rPr lang="en-US" dirty="0" smtClean="0"/>
            </a:br>
            <a:r>
              <a:rPr lang="vi-VN" dirty="0" smtClean="0"/>
              <a:t>nơi đồng cỏ xanh tươi, Dẫn tôi đến mé nước </a:t>
            </a:r>
            <a:r>
              <a:rPr lang="en-US" dirty="0" smtClean="0"/>
              <a:t/>
            </a:r>
            <a:br>
              <a:rPr lang="en-US" dirty="0" smtClean="0"/>
            </a:br>
            <a:r>
              <a:rPr lang="vi-VN" dirty="0" smtClean="0"/>
              <a:t>bình tịnh. </a:t>
            </a:r>
            <a:endParaRPr lang="en-US" dirty="0"/>
          </a:p>
        </p:txBody>
      </p:sp>
    </p:spTree>
    <p:extLst>
      <p:ext uri="{BB962C8B-B14F-4D97-AF65-F5344CB8AC3E}">
        <p14:creationId xmlns:p14="http://schemas.microsoft.com/office/powerpoint/2010/main" val="181666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Ngài bổ lại linh hồn tôi, Dẫn tôi vào các lối </a:t>
            </a:r>
            <a:r>
              <a:rPr lang="en-US" dirty="0" smtClean="0"/>
              <a:t/>
            </a:r>
            <a:br>
              <a:rPr lang="en-US" dirty="0" smtClean="0"/>
            </a:br>
            <a:r>
              <a:rPr lang="vi-VN" dirty="0" smtClean="0"/>
              <a:t>công bình, Vì cớ danh Ngài, vì cớ danh Ngài, </a:t>
            </a:r>
            <a:endParaRPr lang="en-US" dirty="0"/>
          </a:p>
        </p:txBody>
      </p:sp>
    </p:spTree>
    <p:extLst>
      <p:ext uri="{BB962C8B-B14F-4D97-AF65-F5344CB8AC3E}">
        <p14:creationId xmlns:p14="http://schemas.microsoft.com/office/powerpoint/2010/main" val="417645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Dầu khi tôi đi trong </a:t>
            </a:r>
            <a:r>
              <a:rPr lang="en-US" dirty="0" smtClean="0"/>
              <a:t/>
            </a:r>
            <a:br>
              <a:rPr lang="en-US" dirty="0" smtClean="0"/>
            </a:br>
            <a:r>
              <a:rPr lang="vi-VN" dirty="0" smtClean="0"/>
              <a:t>trũng bóng chết, Tôi sẽ chẳng sợ tai họa nào, </a:t>
            </a:r>
            <a:r>
              <a:rPr lang="en-US" dirty="0" smtClean="0"/>
              <a:t/>
            </a:r>
            <a:br>
              <a:rPr lang="en-US" dirty="0" smtClean="0"/>
            </a:br>
            <a:r>
              <a:rPr lang="vi-VN" dirty="0" smtClean="0"/>
              <a:t>Vì Chúa ở cùng tôi, </a:t>
            </a:r>
            <a:r>
              <a:rPr lang="en-US" dirty="0" smtClean="0"/>
              <a:t/>
            </a:r>
            <a:br>
              <a:rPr lang="en-US" dirty="0" smtClean="0"/>
            </a:br>
            <a:r>
              <a:rPr lang="vi-VN" dirty="0" smtClean="0"/>
              <a:t>vì Chúa ở cùng tôi: </a:t>
            </a:r>
            <a:endParaRPr lang="en-US" dirty="0"/>
          </a:p>
        </p:txBody>
      </p:sp>
    </p:spTree>
    <p:extLst>
      <p:ext uri="{BB962C8B-B14F-4D97-AF65-F5344CB8AC3E}">
        <p14:creationId xmlns:p14="http://schemas.microsoft.com/office/powerpoint/2010/main" val="254976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Cây trượng và cây gậy của Chúa an ủi tôi. </a:t>
            </a:r>
            <a:r>
              <a:rPr lang="en-US" dirty="0" smtClean="0"/>
              <a:t/>
            </a:r>
            <a:br>
              <a:rPr lang="en-US" dirty="0" smtClean="0"/>
            </a:br>
            <a:r>
              <a:rPr lang="vi-VN" dirty="0" smtClean="0"/>
              <a:t>Chúa dọn bàn cho tôi </a:t>
            </a:r>
            <a:r>
              <a:rPr lang="vi-VN" spc="-300" dirty="0" smtClean="0"/>
              <a:t>Trước mặt kẻ thù nghịch tôi; </a:t>
            </a:r>
            <a:endParaRPr lang="en-US" spc="-300" dirty="0"/>
          </a:p>
        </p:txBody>
      </p:sp>
    </p:spTree>
    <p:extLst>
      <p:ext uri="{BB962C8B-B14F-4D97-AF65-F5344CB8AC3E}">
        <p14:creationId xmlns:p14="http://schemas.microsoft.com/office/powerpoint/2010/main" val="318444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Ngài xức dầu cho đầu tôi, Chén tôi đầy tràn, </a:t>
            </a:r>
            <a:r>
              <a:rPr lang="en-US" dirty="0" smtClean="0"/>
              <a:t/>
            </a:r>
            <a:br>
              <a:rPr lang="en-US" dirty="0" smtClean="0"/>
            </a:br>
            <a:r>
              <a:rPr lang="vi-VN" dirty="0" smtClean="0"/>
              <a:t>thật chén tôi đầy tràn, </a:t>
            </a:r>
            <a:endParaRPr lang="en-US" dirty="0"/>
          </a:p>
        </p:txBody>
      </p:sp>
    </p:spTree>
    <p:extLst>
      <p:ext uri="{BB962C8B-B14F-4D97-AF65-F5344CB8AC3E}">
        <p14:creationId xmlns:p14="http://schemas.microsoft.com/office/powerpoint/2010/main" val="130634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Quả thật, trọn đời của tôi, Phước hạnh và sự thương xót sẽ theo tôi luôn, </a:t>
            </a:r>
            <a:r>
              <a:rPr lang="en-US" dirty="0" smtClean="0"/>
              <a:t>s</a:t>
            </a:r>
            <a:r>
              <a:rPr lang="vi-VN" dirty="0" smtClean="0"/>
              <a:t>ẽ theo tôi luôn, </a:t>
            </a:r>
            <a:endParaRPr lang="en-US" dirty="0"/>
          </a:p>
        </p:txBody>
      </p:sp>
    </p:spTree>
    <p:extLst>
      <p:ext uri="{BB962C8B-B14F-4D97-AF65-F5344CB8AC3E}">
        <p14:creationId xmlns:p14="http://schemas.microsoft.com/office/powerpoint/2010/main" val="126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smtClean="0"/>
              <a:t>V</a:t>
            </a:r>
            <a:r>
              <a:rPr lang="vi-VN" dirty="0" smtClean="0"/>
              <a:t>à tôi sẽ ở trong nhà, </a:t>
            </a:r>
            <a:r>
              <a:rPr lang="en-US" dirty="0" smtClean="0"/>
              <a:t/>
            </a:r>
            <a:br>
              <a:rPr lang="en-US" dirty="0" smtClean="0"/>
            </a:br>
            <a:r>
              <a:rPr lang="en-US" dirty="0"/>
              <a:t>n</a:t>
            </a:r>
            <a:r>
              <a:rPr lang="vi-VN" dirty="0" smtClean="0"/>
              <a:t>hà Đức Giê-hô-va tôi, Cho đến lâu dài, </a:t>
            </a:r>
            <a:r>
              <a:rPr lang="en-US" dirty="0" smtClean="0"/>
              <a:t/>
            </a:r>
            <a:br>
              <a:rPr lang="en-US" dirty="0" smtClean="0"/>
            </a:br>
            <a:r>
              <a:rPr lang="vi-VN" dirty="0" smtClean="0"/>
              <a:t>cho đến lâu dài,</a:t>
            </a:r>
            <a:endParaRPr lang="en-US" dirty="0"/>
          </a:p>
        </p:txBody>
      </p:sp>
    </p:spTree>
    <p:extLst>
      <p:ext uri="{BB962C8B-B14F-4D97-AF65-F5344CB8AC3E}">
        <p14:creationId xmlns:p14="http://schemas.microsoft.com/office/powerpoint/2010/main" val="365746064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691</TotalTime>
  <Words>87</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faithstocks-template-powerpoint-001</vt:lpstr>
      <vt:lpstr>Thánh Ca 433 GIÊ-HÔ-VA  LÀ ĐẤNG CHĂN GIỮ TÔI</vt:lpstr>
      <vt:lpstr>Đức Giê-hô-va  là Đấng chăn giữ tôi:  Tôi sẽ chẳng thiếu thốn gì. </vt:lpstr>
      <vt:lpstr>Ngài khiến tôi an nghỉ  nơi đồng cỏ xanh tươi, Dẫn tôi đến mé nước  bình tịnh. </vt:lpstr>
      <vt:lpstr>Ngài bổ lại linh hồn tôi, Dẫn tôi vào các lối  công bình, Vì cớ danh Ngài, vì cớ danh Ngài, </vt:lpstr>
      <vt:lpstr>Dầu khi tôi đi trong  trũng bóng chết, Tôi sẽ chẳng sợ tai họa nào,  Vì Chúa ở cùng tôi,  vì Chúa ở cùng tôi: </vt:lpstr>
      <vt:lpstr>Cây trượng và cây gậy của Chúa an ủi tôi.  Chúa dọn bàn cho tôi Trước mặt kẻ thù nghịch tôi; </vt:lpstr>
      <vt:lpstr>Ngài xức dầu cho đầu tôi, Chén tôi đầy tràn,  thật chén tôi đầy tràn, </vt:lpstr>
      <vt:lpstr>Quả thật, trọn đời của tôi, Phước hạnh và sự thương xót sẽ theo tôi luôn, sẽ theo tôi luôn, </vt:lpstr>
      <vt:lpstr>Và tôi sẽ ở trong nhà,  nhà Đức Giê-hô-va tôi, Cho đến lâu dài,  cho đến lâu dài,</vt:lpstr>
      <vt:lpstr>Ha-lê-lu-gia! A-men,  Ha-lê-lu-gia! A-men.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46</cp:revision>
  <dcterms:created xsi:type="dcterms:W3CDTF">2018-01-22T13:58:03Z</dcterms:created>
  <dcterms:modified xsi:type="dcterms:W3CDTF">2018-11-08T04:39:48Z</dcterms:modified>
</cp:coreProperties>
</file>