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68" r:id="rId2"/>
    <p:sldId id="260"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2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434</a:t>
            </a:r>
            <a:br>
              <a:rPr lang="en-US" dirty="0"/>
            </a:br>
            <a:r>
              <a:rPr lang="en-US" dirty="0"/>
              <a:t>CHÚA LÀ </a:t>
            </a:r>
            <a:r>
              <a:rPr lang="en-US"/>
              <a:t>HÒN </a:t>
            </a:r>
            <a:r>
              <a:rPr lang="en-US" smtClean="0"/>
              <a:t>ĐÁ</a:t>
            </a:r>
            <a:br>
              <a:rPr lang="en-US" smtClean="0"/>
            </a:br>
            <a:r>
              <a:rPr lang="en-US" smtClean="0"/>
              <a:t>CỦA </a:t>
            </a:r>
            <a:r>
              <a:rPr lang="en-US" dirty="0"/>
              <a:t>TÔI</a:t>
            </a:r>
          </a:p>
        </p:txBody>
      </p:sp>
    </p:spTree>
    <p:extLst>
      <p:ext uri="{BB962C8B-B14F-4D97-AF65-F5344CB8AC3E}">
        <p14:creationId xmlns:p14="http://schemas.microsoft.com/office/powerpoint/2010/main" val="265388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Kẻ nào nghe lời Ta phán đây mà không làm theo Khác nào như người dại cất nhà mình trên đất cát.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Có mưa sa, có nước chảy, có gió lay, xô động nhà ấy, Thì nó bị sập, hư hại rất nhiều, bị sập, hư hại </a:t>
            </a:r>
            <a:r>
              <a:rPr lang="en-US" dirty="0" smtClean="0"/>
              <a:t/>
            </a:r>
            <a:br>
              <a:rPr lang="en-US" dirty="0" smtClean="0"/>
            </a:br>
            <a:r>
              <a:rPr lang="vi-VN" dirty="0" smtClean="0"/>
              <a:t>rất nhiều. </a:t>
            </a:r>
            <a:endParaRPr lang="en-US" dirty="0"/>
          </a:p>
        </p:txBody>
      </p:sp>
    </p:spTree>
    <p:extLst>
      <p:ext uri="{BB962C8B-B14F-4D97-AF65-F5344CB8AC3E}">
        <p14:creationId xmlns:p14="http://schemas.microsoft.com/office/powerpoint/2010/main" val="352326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Vì chẳng ai có thể lập </a:t>
            </a:r>
            <a:r>
              <a:rPr lang="en-US" dirty="0" smtClean="0"/>
              <a:t/>
            </a:r>
            <a:br>
              <a:rPr lang="en-US" dirty="0" smtClean="0"/>
            </a:br>
            <a:r>
              <a:rPr lang="vi-VN" dirty="0" smtClean="0"/>
              <a:t>một nền khác ngoài nền đã lập, Là Đức Chúa </a:t>
            </a:r>
            <a:r>
              <a:rPr lang="en-US" dirty="0" smtClean="0"/>
              <a:t/>
            </a:r>
            <a:br>
              <a:rPr lang="en-US" dirty="0" smtClean="0"/>
            </a:br>
            <a:r>
              <a:rPr lang="vi-VN" dirty="0" smtClean="0"/>
              <a:t>Jê-sus Christ, là </a:t>
            </a:r>
            <a:r>
              <a:rPr lang="en-US" dirty="0" smtClean="0"/>
              <a:t/>
            </a:r>
            <a:br>
              <a:rPr lang="en-US" dirty="0" smtClean="0"/>
            </a:br>
            <a:r>
              <a:rPr lang="vi-VN" dirty="0" smtClean="0"/>
              <a:t>Đức Chúa Jê-sus Christ. </a:t>
            </a:r>
            <a:endParaRPr lang="en-US" dirty="0"/>
          </a:p>
        </p:txBody>
      </p:sp>
    </p:spTree>
    <p:extLst>
      <p:ext uri="{BB962C8B-B14F-4D97-AF65-F5344CB8AC3E}">
        <p14:creationId xmlns:p14="http://schemas.microsoft.com/office/powerpoint/2010/main" val="52430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Vậy, kẻ nào nghe và làm, làm theo lời Ta phán đây, Thì giống như một người, một người khôn ngoan, </a:t>
            </a:r>
            <a:endParaRPr lang="en-US" dirty="0"/>
          </a:p>
        </p:txBody>
      </p:sp>
    </p:spTree>
    <p:extLst>
      <p:ext uri="{BB962C8B-B14F-4D97-AF65-F5344CB8AC3E}">
        <p14:creationId xmlns:p14="http://schemas.microsoft.com/office/powerpoint/2010/main" val="355732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Cất nhà mình trên hòn đát, cất nhà mình trên hòn đá. Có mưa sa, có nước chảy, có gió lay, xô động nhà ấy, </a:t>
            </a:r>
            <a:endParaRPr lang="en-US" dirty="0"/>
          </a:p>
        </p:txBody>
      </p:sp>
    </p:spTree>
    <p:extLst>
      <p:ext uri="{BB962C8B-B14F-4D97-AF65-F5344CB8AC3E}">
        <p14:creationId xmlns:p14="http://schemas.microsoft.com/office/powerpoint/2010/main" val="173459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Song nó chẳng sập đâu, </a:t>
            </a:r>
            <a:r>
              <a:rPr lang="en-US" dirty="0" smtClean="0"/>
              <a:t/>
            </a:r>
            <a:br>
              <a:rPr lang="en-US" dirty="0" smtClean="0"/>
            </a:br>
            <a:r>
              <a:rPr lang="vi-VN" dirty="0" smtClean="0"/>
              <a:t>vì đã cất trên hòn đá, </a:t>
            </a:r>
            <a:r>
              <a:rPr lang="en-US" dirty="0" smtClean="0"/>
              <a:t/>
            </a:r>
            <a:br>
              <a:rPr lang="en-US" dirty="0" smtClean="0"/>
            </a:br>
            <a:r>
              <a:rPr lang="vi-VN" dirty="0" smtClean="0"/>
              <a:t>Vì đã cất trên hòn đá, </a:t>
            </a:r>
            <a:r>
              <a:rPr lang="en-US" dirty="0" smtClean="0"/>
              <a:t/>
            </a:r>
            <a:br>
              <a:rPr lang="en-US" dirty="0" smtClean="0"/>
            </a:br>
            <a:r>
              <a:rPr lang="vi-VN" dirty="0" smtClean="0"/>
              <a:t>Xin Chúa làm hòn đá </a:t>
            </a:r>
            <a:r>
              <a:rPr lang="en-US" dirty="0" smtClean="0"/>
              <a:t/>
            </a:r>
            <a:br>
              <a:rPr lang="en-US" dirty="0" smtClean="0"/>
            </a:br>
            <a:r>
              <a:rPr lang="vi-VN" dirty="0" smtClean="0"/>
              <a:t>dùng làm chỗ ở cho tôi,</a:t>
            </a:r>
            <a:endParaRPr lang="en-US" dirty="0"/>
          </a:p>
        </p:txBody>
      </p:sp>
    </p:spTree>
    <p:extLst>
      <p:ext uri="{BB962C8B-B14F-4D97-AF65-F5344CB8AC3E}">
        <p14:creationId xmlns:p14="http://schemas.microsoft.com/office/powerpoint/2010/main" val="337183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 Hầu tôi được vào đó </a:t>
            </a:r>
            <a:r>
              <a:rPr lang="en-US" dirty="0" smtClean="0"/>
              <a:t/>
            </a:r>
            <a:br>
              <a:rPr lang="en-US" dirty="0" smtClean="0"/>
            </a:br>
            <a:r>
              <a:rPr lang="vi-VN" dirty="0" smtClean="0"/>
              <a:t>luôn luôn, Hầu tôi được vào đó luôn luôn. </a:t>
            </a:r>
            <a:r>
              <a:rPr lang="en-US" dirty="0" smtClean="0"/>
              <a:t/>
            </a:r>
            <a:br>
              <a:rPr lang="en-US" dirty="0" smtClean="0"/>
            </a:br>
            <a:r>
              <a:rPr lang="vi-VN" dirty="0" smtClean="0"/>
              <a:t>Chúa đã ra lịnh, </a:t>
            </a:r>
            <a:r>
              <a:rPr lang="en-US" dirty="0" smtClean="0"/>
              <a:t/>
            </a:r>
            <a:br>
              <a:rPr lang="en-US" dirty="0" smtClean="0"/>
            </a:br>
            <a:r>
              <a:rPr lang="vi-VN" dirty="0" smtClean="0"/>
              <a:t>ra lịnh đặng cứu rỗi tôi,</a:t>
            </a:r>
            <a:endParaRPr lang="en-US" dirty="0"/>
          </a:p>
        </p:txBody>
      </p:sp>
    </p:spTree>
    <p:extLst>
      <p:ext uri="{BB962C8B-B14F-4D97-AF65-F5344CB8AC3E}">
        <p14:creationId xmlns:p14="http://schemas.microsoft.com/office/powerpoint/2010/main" val="300602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 Kìa, Chúa là hòn đá, </a:t>
            </a:r>
            <a:r>
              <a:rPr lang="en-US" dirty="0" smtClean="0"/>
              <a:t/>
            </a:r>
            <a:br>
              <a:rPr lang="en-US" dirty="0" smtClean="0"/>
            </a:br>
            <a:r>
              <a:rPr lang="vi-VN" dirty="0" smtClean="0"/>
              <a:t>hòn đá và đồn lũy tôi. </a:t>
            </a:r>
          </a:p>
        </p:txBody>
      </p:sp>
    </p:spTree>
    <p:extLst>
      <p:ext uri="{BB962C8B-B14F-4D97-AF65-F5344CB8AC3E}">
        <p14:creationId xmlns:p14="http://schemas.microsoft.com/office/powerpoint/2010/main" val="345924819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695</TotalTime>
  <Words>141</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434 CHÚA LÀ HÒN ĐÁ CỦA TÔI</vt:lpstr>
      <vt:lpstr>Kẻ nào nghe lời Ta phán đây mà không làm theo Khác nào như người dại cất nhà mình trên đất cát. </vt:lpstr>
      <vt:lpstr>Có mưa sa, có nước chảy, có gió lay, xô động nhà ấy, Thì nó bị sập, hư hại rất nhiều, bị sập, hư hại  rất nhiều. </vt:lpstr>
      <vt:lpstr>Vì chẳng ai có thể lập  một nền khác ngoài nền đã lập, Là Đức Chúa  Jê-sus Christ, là  Đức Chúa Jê-sus Christ. </vt:lpstr>
      <vt:lpstr>Vậy, kẻ nào nghe và làm, làm theo lời Ta phán đây, Thì giống như một người, một người khôn ngoan, </vt:lpstr>
      <vt:lpstr>Cất nhà mình trên hòn đát, cất nhà mình trên hòn đá. Có mưa sa, có nước chảy, có gió lay, xô động nhà ấy, </vt:lpstr>
      <vt:lpstr>Song nó chẳng sập đâu,  vì đã cất trên hòn đá,  Vì đã cất trên hòn đá,  Xin Chúa làm hòn đá  dùng làm chỗ ở cho tôi,</vt:lpstr>
      <vt:lpstr> Hầu tôi được vào đó  luôn luôn, Hầu tôi được vào đó luôn luôn.  Chúa đã ra lịnh,  ra lịnh đặng cứu rỗi tôi,</vt:lpstr>
      <vt:lpstr> Kìa, Chúa là hòn đá,  hòn đá và đồn lũy tôi.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47</cp:revision>
  <dcterms:created xsi:type="dcterms:W3CDTF">2018-01-22T13:58:03Z</dcterms:created>
  <dcterms:modified xsi:type="dcterms:W3CDTF">2018-11-08T04:39:39Z</dcterms:modified>
</cp:coreProperties>
</file>