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 id="2147483760" r:id="rId2"/>
  </p:sldMasterIdLst>
  <p:notesMasterIdLst>
    <p:notesMasterId r:id="rId13"/>
  </p:notesMasterIdLst>
  <p:sldIdLst>
    <p:sldId id="270" r:id="rId3"/>
    <p:sldId id="260" r:id="rId4"/>
    <p:sldId id="262" r:id="rId5"/>
    <p:sldId id="261" r:id="rId6"/>
    <p:sldId id="263" r:id="rId7"/>
    <p:sldId id="265" r:id="rId8"/>
    <p:sldId id="264" r:id="rId9"/>
    <p:sldId id="269" r:id="rId10"/>
    <p:sldId id="268"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97" autoAdjust="0"/>
    <p:restoredTop sz="86373" autoAdjust="0"/>
  </p:normalViewPr>
  <p:slideViewPr>
    <p:cSldViewPr snapToGrid="0">
      <p:cViewPr varScale="1">
        <p:scale>
          <a:sx n="67" d="100"/>
          <a:sy n="67" d="100"/>
        </p:scale>
        <p:origin x="336"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17F45B-B83E-4125-A5B6-A17F88494500}" type="datetimeFigureOut">
              <a:rPr lang="en-US" smtClean="0"/>
              <a:t>11/8/2018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B2C579-ABC5-4C15-B55D-5D77711891DF}" type="slidenum">
              <a:rPr lang="en-US" smtClean="0"/>
              <a:t>‹#›</a:t>
            </a:fld>
            <a:endParaRPr lang="en-US"/>
          </a:p>
        </p:txBody>
      </p:sp>
    </p:spTree>
    <p:extLst>
      <p:ext uri="{BB962C8B-B14F-4D97-AF65-F5344CB8AC3E}">
        <p14:creationId xmlns:p14="http://schemas.microsoft.com/office/powerpoint/2010/main" val="26366786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10832556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549751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ên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562652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615355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rgbClr val="FFFF00"/>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3088999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905420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761135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6192039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10328908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3749926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2968347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Lời Bài Hát - 1">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942789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6042664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ời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28153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ên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a:extLst>
              <a:ext uri="{FF2B5EF4-FFF2-40B4-BE49-F238E27FC236}">
                <a16:creationId xmlns:a16="http://schemas.microsoft.com/office/drawing/2014/main" id="{8D7B5080-280C-457F-B1C3-02181A2D075D}"/>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032877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ời Bài Hát - 2">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929100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ên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0A9F4E50-46AD-43BB-99B5-F85C751628C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320895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ời Bài Hát - 3">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371719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ên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1">
            <a:extLst>
              <a:ext uri="{FF2B5EF4-FFF2-40B4-BE49-F238E27FC236}">
                <a16:creationId xmlns:a16="http://schemas.microsoft.com/office/drawing/2014/main" id="{4B837F48-D0D6-45AC-A273-00953E86AED0}"/>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707626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ời Bài Hát - 4">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itle 1"/>
          <p:cNvSpPr>
            <a:spLocks noGrp="1"/>
          </p:cNvSpPr>
          <p:nvPr>
            <p:ph type="title" hasCustomPrompt="1"/>
          </p:nvPr>
        </p:nvSpPr>
        <p:spPr>
          <a:xfrm>
            <a:off x="337751" y="325925"/>
            <a:ext cx="11516497" cy="6237837"/>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r>
              <a:rPr lang="en-US" dirty="0"/>
              <a:t/>
            </a:r>
            <a:br>
              <a:rPr lang="en-US" dirty="0"/>
            </a:br>
            <a:r>
              <a:rPr lang="en-US" dirty="0" err="1"/>
              <a:t>Nhập</a:t>
            </a:r>
            <a:r>
              <a:rPr lang="en-US" dirty="0"/>
              <a:t> </a:t>
            </a:r>
            <a:r>
              <a:rPr lang="en-US" dirty="0" err="1"/>
              <a:t>nội</a:t>
            </a:r>
            <a:r>
              <a:rPr lang="en-US" dirty="0"/>
              <a:t> dung </a:t>
            </a:r>
            <a:r>
              <a:rPr lang="en-US" dirty="0" err="1"/>
              <a:t>vào</a:t>
            </a:r>
            <a:r>
              <a:rPr lang="en-US" dirty="0"/>
              <a:t> </a:t>
            </a:r>
            <a:r>
              <a:rPr lang="en-US" dirty="0" err="1"/>
              <a:t>đây</a:t>
            </a:r>
            <a:endParaRPr lang="en-US" dirty="0"/>
          </a:p>
        </p:txBody>
      </p:sp>
    </p:spTree>
    <p:extLst>
      <p:ext uri="{BB962C8B-B14F-4D97-AF65-F5344CB8AC3E}">
        <p14:creationId xmlns:p14="http://schemas.microsoft.com/office/powerpoint/2010/main" val="422821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ên Bài Hát - 5">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itle 1">
            <a:extLst>
              <a:ext uri="{FF2B5EF4-FFF2-40B4-BE49-F238E27FC236}">
                <a16:creationId xmlns:a16="http://schemas.microsoft.com/office/drawing/2014/main" id="{32F8712E-8F83-406E-BBED-051BEA99490F}"/>
              </a:ext>
            </a:extLst>
          </p:cNvPr>
          <p:cNvSpPr>
            <a:spLocks noGrp="1"/>
          </p:cNvSpPr>
          <p:nvPr>
            <p:ph type="title" hasCustomPrompt="1"/>
          </p:nvPr>
        </p:nvSpPr>
        <p:spPr>
          <a:xfrm>
            <a:off x="633742" y="922712"/>
            <a:ext cx="10791731" cy="4081549"/>
          </a:xfrm>
          <a:prstGeom prst="rect">
            <a:avLst/>
          </a:prstGeom>
        </p:spPr>
        <p:txBody>
          <a:bodyPr anchor="ctr">
            <a:noAutofit/>
          </a:bodyPr>
          <a:lstStyle>
            <a:lvl1pPr algn="ctr">
              <a:lnSpc>
                <a:spcPct val="120000"/>
              </a:lnSpc>
              <a:defRPr sz="7000" b="1" baseline="0">
                <a:solidFill>
                  <a:schemeClr val="bg1"/>
                </a:solidFill>
                <a:latin typeface="Arial" panose="020B0604020202020204" pitchFamily="34" charset="0"/>
                <a:cs typeface="Arial" panose="020B0604020202020204" pitchFamily="34" charset="0"/>
              </a:defRPr>
            </a:lvl1pPr>
          </a:lstStyle>
          <a:p>
            <a:r>
              <a:rPr lang="en-US" dirty="0" err="1"/>
              <a:t>Tiêu</a:t>
            </a:r>
            <a:r>
              <a:rPr lang="en-US" dirty="0"/>
              <a:t> </a:t>
            </a:r>
            <a:r>
              <a:rPr lang="en-US" dirty="0" err="1"/>
              <a:t>đề</a:t>
            </a:r>
            <a:r>
              <a:rPr lang="en-US" dirty="0"/>
              <a:t> </a:t>
            </a:r>
            <a:r>
              <a:rPr lang="en-US" dirty="0" err="1"/>
              <a:t>bài</a:t>
            </a:r>
            <a:r>
              <a:rPr lang="en-US" dirty="0"/>
              <a:t> </a:t>
            </a:r>
            <a:r>
              <a:rPr lang="en-US" dirty="0" err="1"/>
              <a:t>hát</a:t>
            </a:r>
            <a:endParaRPr lang="en-US" dirty="0"/>
          </a:p>
        </p:txBody>
      </p:sp>
    </p:spTree>
    <p:extLst>
      <p:ext uri="{BB962C8B-B14F-4D97-AF65-F5344CB8AC3E}">
        <p14:creationId xmlns:p14="http://schemas.microsoft.com/office/powerpoint/2010/main" val="28611204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1.jpe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64027633"/>
      </p:ext>
    </p:extLst>
  </p:cSld>
  <p:clrMap bg1="lt1" tx1="dk1" bg2="lt2" tx2="dk2" accent1="accent1" accent2="accent2" accent3="accent3" accent4="accent4" accent5="accent5" accent6="accent6" hlink="hlink" folHlink="folHlink"/>
  <p:sldLayoutIdLst>
    <p:sldLayoutId id="2147483741" r:id="rId1"/>
    <p:sldLayoutId id="2147483754" r:id="rId2"/>
    <p:sldLayoutId id="2147483756" r:id="rId3"/>
    <p:sldLayoutId id="2147483743" r:id="rId4"/>
    <p:sldLayoutId id="2147483745" r:id="rId5"/>
    <p:sldLayoutId id="2147483757" r:id="rId6"/>
    <p:sldLayoutId id="2147483752" r:id="rId7"/>
    <p:sldLayoutId id="2147483758" r:id="rId8"/>
    <p:sldLayoutId id="2147483753" r:id="rId9"/>
    <p:sldLayoutId id="2147483759" r:id="rId10"/>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8070101"/>
      </p:ext>
    </p:extLst>
  </p:cSld>
  <p:clrMap bg1="lt1" tx1="dk1" bg2="lt2" tx2="dk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Lst>
  <p:txStyles>
    <p:titleStyle>
      <a:lvl1pPr algn="l" defTabSz="914400" rtl="0" eaLnBrk="1" latinLnBrk="0" hangingPunct="1">
        <a:lnSpc>
          <a:spcPct val="90000"/>
        </a:lnSpc>
        <a:spcBef>
          <a:spcPct val="0"/>
        </a:spcBef>
        <a:buNone/>
        <a:defRPr sz="4400"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Thánh</a:t>
            </a:r>
            <a:r>
              <a:rPr lang="en-US" dirty="0"/>
              <a:t> Ca 435</a:t>
            </a:r>
            <a:br>
              <a:rPr lang="en-US" dirty="0"/>
            </a:br>
            <a:r>
              <a:rPr lang="en-US" dirty="0"/>
              <a:t>KHÁ NGỢI KHEN CHÚA</a:t>
            </a:r>
          </a:p>
        </p:txBody>
      </p:sp>
    </p:spTree>
    <p:extLst>
      <p:ext uri="{BB962C8B-B14F-4D97-AF65-F5344CB8AC3E}">
        <p14:creationId xmlns:p14="http://schemas.microsoft.com/office/powerpoint/2010/main" val="405771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en-US" dirty="0"/>
              <a:t>…h</a:t>
            </a:r>
            <a:r>
              <a:rPr lang="vi-VN" dirty="0"/>
              <a:t>ãy ca tụng danh thánh của Chúa Giê-hô-va. </a:t>
            </a:r>
            <a:r>
              <a:rPr lang="en-US" dirty="0"/>
              <a:t/>
            </a:r>
            <a:br>
              <a:rPr lang="en-US" dirty="0"/>
            </a:br>
            <a:r>
              <a:rPr lang="vi-VN" dirty="0"/>
              <a:t>Hãy ca tụng danh thánh của Ngài. </a:t>
            </a:r>
          </a:p>
        </p:txBody>
      </p:sp>
    </p:spTree>
    <p:extLst>
      <p:ext uri="{BB962C8B-B14F-4D97-AF65-F5344CB8AC3E}">
        <p14:creationId xmlns:p14="http://schemas.microsoft.com/office/powerpoint/2010/main" val="36234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Hỡi linh hồn ta, </a:t>
            </a:r>
            <a:r>
              <a:rPr lang="en-US" dirty="0"/>
              <a:t/>
            </a:r>
            <a:br>
              <a:rPr lang="en-US" dirty="0"/>
            </a:br>
            <a:r>
              <a:rPr lang="vi-VN" dirty="0"/>
              <a:t>khá ngợi khen </a:t>
            </a:r>
            <a:r>
              <a:rPr lang="en-US" dirty="0"/>
              <a:t/>
            </a:r>
            <a:br>
              <a:rPr lang="en-US" dirty="0"/>
            </a:br>
            <a:r>
              <a:rPr lang="vi-VN" dirty="0"/>
              <a:t>Đức Giê-hô-va. </a:t>
            </a:r>
            <a:r>
              <a:rPr lang="en-US" dirty="0"/>
              <a:t/>
            </a:r>
            <a:br>
              <a:rPr lang="en-US" dirty="0"/>
            </a:br>
            <a:r>
              <a:rPr lang="vi-VN" dirty="0"/>
              <a:t>Mọi điều chi ở trong ta</a:t>
            </a:r>
            <a:r>
              <a:rPr lang="en-US" dirty="0"/>
              <a:t>…</a:t>
            </a:r>
            <a:endParaRPr lang="vi-VN" dirty="0"/>
          </a:p>
        </p:txBody>
      </p:sp>
    </p:spTree>
    <p:extLst>
      <p:ext uri="{BB962C8B-B14F-4D97-AF65-F5344CB8AC3E}">
        <p14:creationId xmlns:p14="http://schemas.microsoft.com/office/powerpoint/2010/main" val="24262678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vi-VN" dirty="0"/>
              <a:t>ãy ca tụng danh thánh của Chúa Giê-hô-va. </a:t>
            </a:r>
            <a:r>
              <a:rPr lang="en-US" dirty="0"/>
              <a:t/>
            </a:r>
            <a:br>
              <a:rPr lang="en-US" dirty="0"/>
            </a:br>
            <a:r>
              <a:rPr lang="vi-VN" dirty="0"/>
              <a:t>Hãy ca tụng danh thánh của Ngài. </a:t>
            </a:r>
            <a:endParaRPr lang="en-US" dirty="0"/>
          </a:p>
        </p:txBody>
      </p:sp>
    </p:spTree>
    <p:extLst>
      <p:ext uri="{BB962C8B-B14F-4D97-AF65-F5344CB8AC3E}">
        <p14:creationId xmlns:p14="http://schemas.microsoft.com/office/powerpoint/2010/main" val="1848011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Chúa cứu chuộc mạng sống ngươi khỏi chốn </a:t>
            </a:r>
            <a:r>
              <a:rPr lang="en-US" dirty="0"/>
              <a:t/>
            </a:r>
            <a:br>
              <a:rPr lang="en-US" dirty="0"/>
            </a:br>
            <a:r>
              <a:rPr lang="vi-VN" dirty="0"/>
              <a:t>hư nát, Lấy sự nhân từ </a:t>
            </a:r>
            <a:r>
              <a:rPr lang="en-US" dirty="0"/>
              <a:t/>
            </a:r>
            <a:br>
              <a:rPr lang="en-US" dirty="0"/>
            </a:br>
            <a:r>
              <a:rPr lang="vi-VN" dirty="0"/>
              <a:t>và sự thương xót làm </a:t>
            </a:r>
            <a:r>
              <a:rPr lang="en-US" dirty="0"/>
              <a:t/>
            </a:r>
            <a:br>
              <a:rPr lang="en-US" dirty="0"/>
            </a:br>
            <a:r>
              <a:rPr lang="vi-VN" dirty="0"/>
              <a:t>mão triều đội cho ngươi.</a:t>
            </a:r>
            <a:endParaRPr lang="en-US" dirty="0"/>
          </a:p>
        </p:txBody>
      </p:sp>
    </p:spTree>
    <p:extLst>
      <p:ext uri="{BB962C8B-B14F-4D97-AF65-F5344CB8AC3E}">
        <p14:creationId xmlns:p14="http://schemas.microsoft.com/office/powerpoint/2010/main" val="1267054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 Ngài thương xót </a:t>
            </a:r>
            <a:r>
              <a:rPr lang="en-US" dirty="0"/>
              <a:t/>
            </a:r>
            <a:br>
              <a:rPr lang="en-US" dirty="0"/>
            </a:br>
            <a:r>
              <a:rPr lang="vi-VN" dirty="0"/>
              <a:t>kẻ kính sợ Ngài. </a:t>
            </a:r>
            <a:r>
              <a:rPr lang="en-US" dirty="0"/>
              <a:t/>
            </a:r>
            <a:br>
              <a:rPr lang="en-US" dirty="0"/>
            </a:br>
            <a:r>
              <a:rPr lang="vi-VN" dirty="0"/>
              <a:t>Hỡi lin</a:t>
            </a:r>
            <a:r>
              <a:rPr lang="en-US" dirty="0"/>
              <a:t>h</a:t>
            </a:r>
            <a:r>
              <a:rPr lang="vi-VN" dirty="0"/>
              <a:t> hồn ta, </a:t>
            </a:r>
            <a:r>
              <a:rPr lang="en-US" dirty="0"/>
              <a:t/>
            </a:r>
            <a:br>
              <a:rPr lang="en-US" dirty="0"/>
            </a:br>
            <a:r>
              <a:rPr lang="vi-VN" dirty="0"/>
              <a:t>hãy ngợi khen Giê-hô-va, </a:t>
            </a:r>
            <a:endParaRPr lang="en-US" dirty="0"/>
          </a:p>
        </p:txBody>
      </p:sp>
    </p:spTree>
    <p:extLst>
      <p:ext uri="{BB962C8B-B14F-4D97-AF65-F5344CB8AC3E}">
        <p14:creationId xmlns:p14="http://schemas.microsoft.com/office/powerpoint/2010/main" val="242290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Chớ quên các ân huệ </a:t>
            </a:r>
            <a:r>
              <a:rPr lang="en-US" dirty="0"/>
              <a:t/>
            </a:r>
            <a:br>
              <a:rPr lang="en-US" dirty="0"/>
            </a:br>
            <a:r>
              <a:rPr lang="vi-VN" dirty="0"/>
              <a:t>của Chúa. </a:t>
            </a:r>
            <a:r>
              <a:rPr lang="en-US" dirty="0"/>
              <a:t/>
            </a:r>
            <a:br>
              <a:rPr lang="en-US" dirty="0"/>
            </a:br>
            <a:r>
              <a:rPr lang="vi-VN" dirty="0"/>
              <a:t>Chớ quên các ân huệ </a:t>
            </a:r>
            <a:r>
              <a:rPr lang="en-US" dirty="0"/>
              <a:t/>
            </a:r>
            <a:br>
              <a:rPr lang="en-US" dirty="0"/>
            </a:br>
            <a:r>
              <a:rPr lang="vi-VN" dirty="0"/>
              <a:t>của Ngài. </a:t>
            </a:r>
            <a:endParaRPr lang="en-US" dirty="0"/>
          </a:p>
        </p:txBody>
      </p:sp>
    </p:spTree>
    <p:extLst>
      <p:ext uri="{BB962C8B-B14F-4D97-AF65-F5344CB8AC3E}">
        <p14:creationId xmlns:p14="http://schemas.microsoft.com/office/powerpoint/2010/main" val="2127965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indent="0" rtl="0" eaLnBrk="1" latinLnBrk="0" hangingPunct="1">
              <a:buNone/>
            </a:pPr>
            <a:r>
              <a:rPr lang="vi-VN" dirty="0"/>
              <a:t>Vì Ngài không đãi </a:t>
            </a:r>
            <a:r>
              <a:rPr lang="en-US" dirty="0"/>
              <a:t/>
            </a:r>
            <a:br>
              <a:rPr lang="en-US" dirty="0"/>
            </a:br>
            <a:r>
              <a:rPr lang="vi-VN" dirty="0"/>
              <a:t>chúng tôi theo tội lỗi chúng tôi. </a:t>
            </a:r>
            <a:endParaRPr lang="en-US" dirty="0"/>
          </a:p>
        </p:txBody>
      </p:sp>
    </p:spTree>
    <p:extLst>
      <p:ext uri="{BB962C8B-B14F-4D97-AF65-F5344CB8AC3E}">
        <p14:creationId xmlns:p14="http://schemas.microsoft.com/office/powerpoint/2010/main" val="2582317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Ha-lê-lu-gia, ngợi khen Chúa, Ha-lê-lu-gia, </a:t>
            </a:r>
            <a:r>
              <a:rPr lang="en-US" dirty="0"/>
              <a:t/>
            </a:r>
            <a:br>
              <a:rPr lang="en-US" dirty="0"/>
            </a:br>
            <a:r>
              <a:rPr lang="vi-VN" dirty="0"/>
              <a:t>khen ngợi Ngài! Vì không báo trả chúng tôi tùy </a:t>
            </a:r>
            <a:r>
              <a:rPr lang="en-US" dirty="0"/>
              <a:t/>
            </a:r>
            <a:br>
              <a:rPr lang="en-US" dirty="0"/>
            </a:br>
            <a:r>
              <a:rPr lang="vi-VN" dirty="0"/>
              <a:t>sự gian ác chúng tôi. </a:t>
            </a:r>
            <a:endParaRPr lang="en-US" dirty="0"/>
          </a:p>
        </p:txBody>
      </p:sp>
    </p:spTree>
    <p:extLst>
      <p:ext uri="{BB962C8B-B14F-4D97-AF65-F5344CB8AC3E}">
        <p14:creationId xmlns:p14="http://schemas.microsoft.com/office/powerpoint/2010/main" val="909665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vi-VN" dirty="0"/>
              <a:t>Hỡi linh hồn ta, </a:t>
            </a:r>
            <a:r>
              <a:rPr lang="en-US" dirty="0"/>
              <a:t/>
            </a:r>
            <a:br>
              <a:rPr lang="en-US" dirty="0"/>
            </a:br>
            <a:r>
              <a:rPr lang="vi-VN" dirty="0"/>
              <a:t>khá ngợi khen </a:t>
            </a:r>
            <a:r>
              <a:rPr lang="en-US" dirty="0"/>
              <a:t/>
            </a:r>
            <a:br>
              <a:rPr lang="en-US" dirty="0"/>
            </a:br>
            <a:r>
              <a:rPr lang="vi-VN" dirty="0"/>
              <a:t>Đức Giê-hô-va. </a:t>
            </a:r>
            <a:r>
              <a:rPr lang="en-US" dirty="0"/>
              <a:t/>
            </a:r>
            <a:br>
              <a:rPr lang="en-US" dirty="0"/>
            </a:br>
            <a:r>
              <a:rPr lang="vi-VN" dirty="0"/>
              <a:t>Mọi điều chi ở trong ta</a:t>
            </a:r>
            <a:r>
              <a:rPr lang="en-US" dirty="0"/>
              <a:t>…</a:t>
            </a:r>
          </a:p>
        </p:txBody>
      </p:sp>
    </p:spTree>
    <p:extLst>
      <p:ext uri="{BB962C8B-B14F-4D97-AF65-F5344CB8AC3E}">
        <p14:creationId xmlns:p14="http://schemas.microsoft.com/office/powerpoint/2010/main" val="1009545881"/>
      </p:ext>
    </p:extLst>
  </p:cSld>
  <p:clrMapOvr>
    <a:masterClrMapping/>
  </p:clrMapOvr>
</p:sld>
</file>

<file path=ppt/theme/theme1.xml><?xml version="1.0" encoding="utf-8"?>
<a:theme xmlns:a="http://schemas.openxmlformats.org/drawingml/2006/main" name="faithstocks-template-powerpoint-00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F5C834B2-4A3E-49F7-9EB5-908E626B4A0E}" vid="{6886AF0C-C0C5-4004-8430-67B367CF969C}"/>
    </a:ext>
  </a:extLst>
</a:theme>
</file>

<file path=ppt/theme/theme2.xml><?xml version="1.0" encoding="utf-8"?>
<a:theme xmlns:a="http://schemas.openxmlformats.org/drawingml/2006/main" name="Presentation1">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ocument Themes.potx" id="{6A44481B-8EE0-4478-8270-5C7A3D7973D1}" vid="{BC5D5854-44EB-413B-9822-CB9A1AE0F1A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faithstocks-template-powerpoint-001</Template>
  <TotalTime>716</TotalTime>
  <Words>64</Words>
  <Application>Microsoft Office PowerPoint</Application>
  <PresentationFormat>Widescreen</PresentationFormat>
  <Paragraphs>10</Paragraphs>
  <Slides>10</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10</vt:i4>
      </vt:variant>
    </vt:vector>
  </HeadingPairs>
  <TitlesOfParts>
    <vt:vector size="14" baseType="lpstr">
      <vt:lpstr>Arial</vt:lpstr>
      <vt:lpstr>Calibri</vt:lpstr>
      <vt:lpstr>faithstocks-template-powerpoint-001</vt:lpstr>
      <vt:lpstr>Presentation1</vt:lpstr>
      <vt:lpstr>Thánh Ca 435 KHÁ NGỢI KHEN CHÚA</vt:lpstr>
      <vt:lpstr>Hỡi linh hồn ta,  khá ngợi khen  Đức Giê-hô-va.  Mọi điều chi ở trong ta…</vt:lpstr>
      <vt:lpstr>…hãy ca tụng danh thánh của Chúa Giê-hô-va.  Hãy ca tụng danh thánh của Ngài. </vt:lpstr>
      <vt:lpstr>Chúa cứu chuộc mạng sống ngươi khỏi chốn  hư nát, Lấy sự nhân từ  và sự thương xót làm  mão triều đội cho ngươi.</vt:lpstr>
      <vt:lpstr> Ngài thương xót  kẻ kính sợ Ngài.  Hỡi linh hồn ta,  hãy ngợi khen Giê-hô-va, </vt:lpstr>
      <vt:lpstr>Chớ quên các ân huệ  của Chúa.  Chớ quên các ân huệ  của Ngài. </vt:lpstr>
      <vt:lpstr>Vì Ngài không đãi  chúng tôi theo tội lỗi chúng tôi. </vt:lpstr>
      <vt:lpstr>Ha-lê-lu-gia, ngợi khen Chúa, Ha-lê-lu-gia,  khen ngợi Ngài! Vì không báo trả chúng tôi tùy  sự gian ác chúng tôi. </vt:lpstr>
      <vt:lpstr>Hỡi linh hồn ta,  khá ngợi khen  Đức Giê-hô-va.  Mọi điều chi ở trong ta…</vt:lpstr>
      <vt:lpstr>…hãy ca tụng danh thánh của Chúa Giê-hô-va.  Hãy ca tụng danh thánh của Ngài. </vt:lpstr>
    </vt:vector>
  </TitlesOfParts>
  <Company>ASI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TC 092 - Ta Hy Sinh Vì Con Hết   Thánh Ca 92 Ta Hy Sinh Vì Con Hết  1. Ta hy sinh vì con hết, huyết tuôn tim nầy tan tành, đem con ra từ nơi chết, chuộc tội đặng con lại sanh;   Ta đã phó tánh mạng cho con rồi, phó chi cho ta, con ôi?  Ta đã phó tánh mạng cho con rồi, phó chi cho ta, con ôi?  2. Nơi Cha Ta ngự đẹp đẽ,  ngôi Ta sang trọng vô cùng, nhưng Ta vui lòng lâm thế, đê hèn, buồn thảm, hư không;   Ta đã bỏ hết vì con kia rồi, bỏ chi cho Ta, con ôi?  Ta đã bỏ hết vì con kia rồi,  bỏ chi cho Ta, con ôi?  3. Thương con Ta chịu đau khổ, trí con đâu kịp suy lường, đem con lên từ âm phủ, thân nầy chịu bao  đau thương;   Ta đã gánh hết vì con kia rồi, gánh chi cho Ta, con ôi? Ta đã gánh hết vì con kia rồi, gánh chi cho Ta, con ôi?  Thánh Ca 92 Ta Hy Sinh Vì Con Hết  4. Ta vui xa lìa thiên quốc, giáng sanh đem đầy ơn hồng. Yêu thương, tha tội, ban phước, hoàn toàn đều ban nhưng không.   Ta phó hết bửu vật cho con rồi, đem chi cho Ta, con ôi? Ta phó hết bửu vật cho con rồi, đem chi cho Ta, con ôi?</dc:title>
  <dc:creator>Phan Minh Vinh An; Ha Le</dc:creator>
  <cp:lastModifiedBy>An Phan</cp:lastModifiedBy>
  <cp:revision>51</cp:revision>
  <dcterms:created xsi:type="dcterms:W3CDTF">2018-01-22T13:58:03Z</dcterms:created>
  <dcterms:modified xsi:type="dcterms:W3CDTF">2018-11-08T04:39:16Z</dcterms:modified>
</cp:coreProperties>
</file>