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65"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436</a:t>
            </a:r>
            <a:br>
              <a:rPr lang="en-US" dirty="0"/>
            </a:br>
            <a:r>
              <a:rPr lang="en-US" dirty="0"/>
              <a:t>HỠI </a:t>
            </a:r>
            <a:r>
              <a:rPr lang="en-US"/>
              <a:t>NHỮNG </a:t>
            </a:r>
            <a:r>
              <a:rPr lang="en-US" smtClean="0"/>
              <a:t>KẺ</a:t>
            </a:r>
            <a:br>
              <a:rPr lang="en-US" smtClean="0"/>
            </a:br>
            <a:r>
              <a:rPr lang="en-US" smtClean="0"/>
              <a:t>MỆT </a:t>
            </a:r>
            <a:r>
              <a:rPr lang="en-US" dirty="0"/>
              <a:t>MỎI</a:t>
            </a:r>
          </a:p>
        </p:txBody>
      </p:sp>
    </p:spTree>
    <p:extLst>
      <p:ext uri="{BB962C8B-B14F-4D97-AF65-F5344CB8AC3E}">
        <p14:creationId xmlns:p14="http://schemas.microsoft.com/office/powerpoint/2010/main" val="427026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Hỡi những kẻ mệt mỏi </a:t>
            </a:r>
            <a:r>
              <a:rPr lang="en-US" dirty="0"/>
              <a:t/>
            </a:r>
            <a:br>
              <a:rPr lang="en-US" dirty="0"/>
            </a:br>
            <a:r>
              <a:rPr lang="vi-VN" dirty="0"/>
              <a:t>và gánh nặng, </a:t>
            </a:r>
            <a:r>
              <a:rPr lang="en-US" dirty="0"/>
              <a:t/>
            </a:r>
            <a:br>
              <a:rPr lang="en-US" dirty="0"/>
            </a:br>
            <a:r>
              <a:rPr lang="vi-VN" dirty="0"/>
              <a:t>Hãy đến, hãy đến cùng Ta;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Hãy đến, hãy đến cùng Ta, thì Ta sẽ cho các ngươi được yên nghỉ. </a:t>
            </a:r>
            <a:endParaRPr lang="en-US" dirty="0"/>
          </a:p>
        </p:txBody>
      </p:sp>
    </p:spTree>
    <p:extLst>
      <p:ext uri="{BB962C8B-B14F-4D97-AF65-F5344CB8AC3E}">
        <p14:creationId xmlns:p14="http://schemas.microsoft.com/office/powerpoint/2010/main" val="195882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Ta có lòng nhu mì </a:t>
            </a:r>
            <a:r>
              <a:rPr lang="en-US" dirty="0"/>
              <a:t/>
            </a:r>
            <a:br>
              <a:rPr lang="en-US" dirty="0"/>
            </a:br>
            <a:r>
              <a:rPr lang="vi-VN" dirty="0"/>
              <a:t>khiêm nhường, </a:t>
            </a:r>
            <a:r>
              <a:rPr lang="en-US" dirty="0"/>
              <a:t/>
            </a:r>
            <a:br>
              <a:rPr lang="en-US" dirty="0"/>
            </a:br>
            <a:r>
              <a:rPr lang="vi-VN" dirty="0"/>
              <a:t>Ta có lòng nhu mì </a:t>
            </a:r>
            <a:r>
              <a:rPr lang="en-US" dirty="0"/>
              <a:t/>
            </a:r>
            <a:br>
              <a:rPr lang="en-US" dirty="0"/>
            </a:br>
            <a:r>
              <a:rPr lang="vi-VN" dirty="0"/>
              <a:t>khiêm nhường; </a:t>
            </a:r>
            <a:endParaRPr lang="en-US" dirty="0"/>
          </a:p>
        </p:txBody>
      </p:sp>
    </p:spTree>
    <p:extLst>
      <p:ext uri="{BB962C8B-B14F-4D97-AF65-F5344CB8AC3E}">
        <p14:creationId xmlns:p14="http://schemas.microsoft.com/office/powerpoint/2010/main" val="88200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Nên hãy gánh lấy ách </a:t>
            </a:r>
            <a:r>
              <a:rPr lang="en-US" dirty="0"/>
              <a:t/>
            </a:r>
            <a:br>
              <a:rPr lang="en-US" dirty="0"/>
            </a:br>
            <a:r>
              <a:rPr lang="vi-VN" dirty="0"/>
              <a:t>của Ta, và học theo Ta, </a:t>
            </a:r>
            <a:r>
              <a:rPr lang="en-US" dirty="0"/>
              <a:t/>
            </a:r>
            <a:br>
              <a:rPr lang="en-US" dirty="0"/>
            </a:br>
            <a:r>
              <a:rPr lang="vi-VN" dirty="0"/>
              <a:t>học theo Ta, </a:t>
            </a:r>
            <a:endParaRPr lang="en-US" dirty="0"/>
          </a:p>
        </p:txBody>
      </p:sp>
    </p:spTree>
    <p:extLst>
      <p:ext uri="{BB962C8B-B14F-4D97-AF65-F5344CB8AC3E}">
        <p14:creationId xmlns:p14="http://schemas.microsoft.com/office/powerpoint/2010/main" val="350181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Thì linh hồn các ngươi </a:t>
            </a:r>
            <a:r>
              <a:rPr lang="en-US" dirty="0"/>
              <a:t/>
            </a:r>
            <a:br>
              <a:rPr lang="en-US" dirty="0"/>
            </a:br>
            <a:r>
              <a:rPr lang="vi-VN" dirty="0"/>
              <a:t>sẽ được yên nghỉ, </a:t>
            </a:r>
            <a:r>
              <a:rPr lang="en-US"/>
              <a:t/>
            </a:r>
            <a:br>
              <a:rPr lang="en-US"/>
            </a:br>
            <a:r>
              <a:rPr lang="vi-VN"/>
              <a:t>yên </a:t>
            </a:r>
            <a:r>
              <a:rPr lang="vi-VN" dirty="0"/>
              <a:t>nghỉ của Ta đời đời. Được yên nghỉ. A-men! </a:t>
            </a:r>
          </a:p>
        </p:txBody>
      </p:sp>
    </p:spTree>
    <p:extLst>
      <p:ext uri="{BB962C8B-B14F-4D97-AF65-F5344CB8AC3E}">
        <p14:creationId xmlns:p14="http://schemas.microsoft.com/office/powerpoint/2010/main" val="68047435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717</TotalTime>
  <Words>41</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faithstocks-template-powerpoint-001</vt:lpstr>
      <vt:lpstr>Thánh Ca 436 HỠI NHỮNG KẺ MỆT MỎI</vt:lpstr>
      <vt:lpstr>Hỡi những kẻ mệt mỏi  và gánh nặng,  Hãy đến, hãy đến cùng Ta; </vt:lpstr>
      <vt:lpstr>Hãy đến, hãy đến cùng Ta, thì Ta sẽ cho các ngươi được yên nghỉ. </vt:lpstr>
      <vt:lpstr>Ta có lòng nhu mì  khiêm nhường,  Ta có lòng nhu mì  khiêm nhường; </vt:lpstr>
      <vt:lpstr>Nên hãy gánh lấy ách  của Ta, và học theo Ta,  học theo Ta, </vt:lpstr>
      <vt:lpstr>Thì linh hồn các ngươi  sẽ được yên nghỉ,  yên nghỉ của Ta đời đời. Được yên nghỉ. A-men!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52</cp:revision>
  <dcterms:created xsi:type="dcterms:W3CDTF">2018-01-22T13:58:03Z</dcterms:created>
  <dcterms:modified xsi:type="dcterms:W3CDTF">2018-11-08T04:39:04Z</dcterms:modified>
</cp:coreProperties>
</file>