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
  </p:notesMasterIdLst>
  <p:sldIdLst>
    <p:sldId id="264" r:id="rId2"/>
    <p:sldId id="260" r:id="rId3"/>
    <p:sldId id="261" r:id="rId4"/>
    <p:sldId id="262"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25" autoAdjust="0"/>
    <p:restoredTop sz="86373"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437</a:t>
            </a:r>
            <a:br>
              <a:rPr lang="vi-VN" dirty="0"/>
            </a:br>
            <a:r>
              <a:rPr lang="vi-VN" dirty="0"/>
              <a:t>ĐỨC CHÚA TRỜI </a:t>
            </a:r>
            <a:br>
              <a:rPr lang="vi-VN" dirty="0"/>
            </a:br>
            <a:r>
              <a:rPr lang="vi-VN" dirty="0"/>
              <a:t>YÊU THƯƠNG THẾ GIAN</a:t>
            </a:r>
            <a:endParaRPr lang="en-US" dirty="0"/>
          </a:p>
        </p:txBody>
      </p:sp>
    </p:spTree>
    <p:extLst>
      <p:ext uri="{BB962C8B-B14F-4D97-AF65-F5344CB8AC3E}">
        <p14:creationId xmlns:p14="http://schemas.microsoft.com/office/powerpoint/2010/main" val="61587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Vì Đức Chúa Trời </a:t>
            </a:r>
            <a:r>
              <a:rPr lang="en-US" dirty="0"/>
              <a:t/>
            </a:r>
            <a:br>
              <a:rPr lang="en-US" dirty="0"/>
            </a:br>
            <a:r>
              <a:rPr lang="vi-VN" dirty="0"/>
              <a:t>yêu thương thế gian, </a:t>
            </a:r>
            <a:r>
              <a:rPr lang="en-US" dirty="0"/>
              <a:t/>
            </a:r>
            <a:br>
              <a:rPr lang="en-US" dirty="0"/>
            </a:br>
            <a:r>
              <a:rPr lang="vi-VN" dirty="0"/>
              <a:t>Đức Chúa Trời </a:t>
            </a:r>
            <a:r>
              <a:rPr lang="en-US" dirty="0"/>
              <a:t/>
            </a:r>
            <a:br>
              <a:rPr lang="en-US" dirty="0"/>
            </a:br>
            <a:r>
              <a:rPr lang="vi-VN" dirty="0"/>
              <a:t>yêu thương thế gian, </a:t>
            </a:r>
          </a:p>
        </p:txBody>
      </p:sp>
    </p:spTree>
    <p:extLst>
      <p:ext uri="{BB962C8B-B14F-4D97-AF65-F5344CB8AC3E}">
        <p14:creationId xmlns:p14="http://schemas.microsoft.com/office/powerpoint/2010/main" val="242626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Đến nỗi đã ban Con Một của Ngài là Jê-sus; </a:t>
            </a:r>
            <a:r>
              <a:rPr lang="en-US" dirty="0"/>
              <a:t/>
            </a:r>
            <a:br>
              <a:rPr lang="en-US" dirty="0"/>
            </a:br>
            <a:r>
              <a:rPr lang="vi-VN" dirty="0"/>
              <a:t>Hầu cho hễ ai tin, </a:t>
            </a:r>
            <a:r>
              <a:rPr lang="en-US" dirty="0"/>
              <a:t/>
            </a:r>
            <a:br>
              <a:rPr lang="en-US" dirty="0"/>
            </a:br>
            <a:r>
              <a:rPr lang="vi-VN" dirty="0"/>
              <a:t>hễ ai tin, hễ ai tin Con ấy, </a:t>
            </a:r>
            <a:endParaRPr lang="en-US" dirty="0"/>
          </a:p>
        </p:txBody>
      </p:sp>
    </p:spTree>
    <p:extLst>
      <p:ext uri="{BB962C8B-B14F-4D97-AF65-F5344CB8AC3E}">
        <p14:creationId xmlns:p14="http://schemas.microsoft.com/office/powerpoint/2010/main" val="24656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Không bị hư mất bao giờ, Không bị hư mất bao giờ, </a:t>
            </a:r>
            <a:endParaRPr lang="en-US" dirty="0"/>
          </a:p>
        </p:txBody>
      </p:sp>
    </p:spTree>
    <p:extLst>
      <p:ext uri="{BB962C8B-B14F-4D97-AF65-F5344CB8AC3E}">
        <p14:creationId xmlns:p14="http://schemas.microsoft.com/office/powerpoint/2010/main" val="3843114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Mà được sự sống, </a:t>
            </a:r>
            <a:r>
              <a:rPr lang="en-US" dirty="0"/>
              <a:t/>
            </a:r>
            <a:br>
              <a:rPr lang="en-US" dirty="0"/>
            </a:br>
            <a:r>
              <a:rPr lang="en-US" dirty="0"/>
              <a:t>đ</a:t>
            </a:r>
            <a:r>
              <a:rPr lang="vi-VN" dirty="0"/>
              <a:t>ược sự sống, </a:t>
            </a:r>
            <a:r>
              <a:rPr lang="en-US" dirty="0"/>
              <a:t/>
            </a:r>
            <a:br>
              <a:rPr lang="en-US" dirty="0"/>
            </a:br>
            <a:r>
              <a:rPr lang="vi-VN" dirty="0"/>
              <a:t>sự sống đời đời. </a:t>
            </a:r>
            <a:r>
              <a:rPr lang="en-US" dirty="0"/>
              <a:t/>
            </a:r>
            <a:br>
              <a:rPr lang="en-US" dirty="0"/>
            </a:br>
            <a:r>
              <a:rPr lang="vi-VN" dirty="0"/>
              <a:t>A-men. </a:t>
            </a:r>
          </a:p>
        </p:txBody>
      </p:sp>
    </p:spTree>
    <p:extLst>
      <p:ext uri="{BB962C8B-B14F-4D97-AF65-F5344CB8AC3E}">
        <p14:creationId xmlns:p14="http://schemas.microsoft.com/office/powerpoint/2010/main" val="3399836585"/>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733</TotalTime>
  <Words>37</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faithstocks-template-powerpoint-001</vt:lpstr>
      <vt:lpstr>Thánh Ca 437 ĐỨC CHÚA TRỜI  YÊU THƯƠNG THẾ GIAN</vt:lpstr>
      <vt:lpstr>Vì Đức Chúa Trời  yêu thương thế gian,  Đức Chúa Trời  yêu thương thế gian, </vt:lpstr>
      <vt:lpstr>Đến nỗi đã ban Con Một của Ngài là Jê-sus;  Hầu cho hễ ai tin,  hễ ai tin, hễ ai tin Con ấy, </vt:lpstr>
      <vt:lpstr>Không bị hư mất bao giờ, Không bị hư mất bao giờ, </vt:lpstr>
      <vt:lpstr>Mà được sự sống,  được sự sống,  sự sống đời đời.  A-men.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54</cp:revision>
  <dcterms:created xsi:type="dcterms:W3CDTF">2018-01-22T13:58:03Z</dcterms:created>
  <dcterms:modified xsi:type="dcterms:W3CDTF">2018-11-08T04:38:47Z</dcterms:modified>
</cp:coreProperties>
</file>